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18-Apr-21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48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18-Apr-21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519561" y="1028433"/>
            <a:ext cx="5478780" cy="8235315"/>
          </a:xfrm>
          <a:custGeom>
            <a:avLst/>
            <a:gdLst/>
            <a:ahLst/>
            <a:cxnLst/>
            <a:rect l="l" t="t" r="r" b="b"/>
            <a:pathLst>
              <a:path w="5478780" h="8235315">
                <a:moveTo>
                  <a:pt x="5268391" y="8235151"/>
                </a:moveTo>
                <a:lnTo>
                  <a:pt x="209958" y="8235151"/>
                </a:lnTo>
                <a:lnTo>
                  <a:pt x="161900" y="8229599"/>
                </a:lnTo>
                <a:lnTo>
                  <a:pt x="117739" y="8213792"/>
                </a:lnTo>
                <a:lnTo>
                  <a:pt x="78751" y="8189003"/>
                </a:lnTo>
                <a:lnTo>
                  <a:pt x="46209" y="8156503"/>
                </a:lnTo>
                <a:lnTo>
                  <a:pt x="21386" y="8117566"/>
                </a:lnTo>
                <a:lnTo>
                  <a:pt x="5559" y="8073464"/>
                </a:lnTo>
                <a:lnTo>
                  <a:pt x="0" y="8025469"/>
                </a:lnTo>
                <a:lnTo>
                  <a:pt x="0" y="209682"/>
                </a:lnTo>
                <a:lnTo>
                  <a:pt x="5559" y="161687"/>
                </a:lnTo>
                <a:lnTo>
                  <a:pt x="21386" y="117585"/>
                </a:lnTo>
                <a:lnTo>
                  <a:pt x="46209" y="78648"/>
                </a:lnTo>
                <a:lnTo>
                  <a:pt x="78751" y="46148"/>
                </a:lnTo>
                <a:lnTo>
                  <a:pt x="117739" y="21358"/>
                </a:lnTo>
                <a:lnTo>
                  <a:pt x="161900" y="5551"/>
                </a:lnTo>
                <a:lnTo>
                  <a:pt x="209958" y="0"/>
                </a:lnTo>
                <a:lnTo>
                  <a:pt x="5268391" y="0"/>
                </a:lnTo>
                <a:lnTo>
                  <a:pt x="5316449" y="5551"/>
                </a:lnTo>
                <a:lnTo>
                  <a:pt x="5360609" y="21358"/>
                </a:lnTo>
                <a:lnTo>
                  <a:pt x="5399598" y="46148"/>
                </a:lnTo>
                <a:lnTo>
                  <a:pt x="5432140" y="78648"/>
                </a:lnTo>
                <a:lnTo>
                  <a:pt x="5456962" y="117585"/>
                </a:lnTo>
                <a:lnTo>
                  <a:pt x="5472790" y="161687"/>
                </a:lnTo>
                <a:lnTo>
                  <a:pt x="5478349" y="209682"/>
                </a:lnTo>
                <a:lnTo>
                  <a:pt x="5478349" y="8025469"/>
                </a:lnTo>
                <a:lnTo>
                  <a:pt x="5472790" y="8073464"/>
                </a:lnTo>
                <a:lnTo>
                  <a:pt x="5456962" y="8117566"/>
                </a:lnTo>
                <a:lnTo>
                  <a:pt x="5432140" y="8156503"/>
                </a:lnTo>
                <a:lnTo>
                  <a:pt x="5399598" y="8189003"/>
                </a:lnTo>
                <a:lnTo>
                  <a:pt x="5360609" y="8213792"/>
                </a:lnTo>
                <a:lnTo>
                  <a:pt x="5316449" y="8229599"/>
                </a:lnTo>
                <a:lnTo>
                  <a:pt x="5268391" y="8235151"/>
                </a:lnTo>
                <a:close/>
              </a:path>
            </a:pathLst>
          </a:custGeom>
          <a:solidFill>
            <a:srgbClr val="74C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350747" y="1028178"/>
            <a:ext cx="9177655" cy="6736080"/>
          </a:xfrm>
          <a:custGeom>
            <a:avLst/>
            <a:gdLst/>
            <a:ahLst/>
            <a:cxnLst/>
            <a:rect l="l" t="t" r="r" b="b"/>
            <a:pathLst>
              <a:path w="9177655" h="6736080">
                <a:moveTo>
                  <a:pt x="6469824" y="3556101"/>
                </a:moveTo>
                <a:lnTo>
                  <a:pt x="6463258" y="3507346"/>
                </a:lnTo>
                <a:lnTo>
                  <a:pt x="6444755" y="3463493"/>
                </a:lnTo>
                <a:lnTo>
                  <a:pt x="6416053" y="3426295"/>
                </a:lnTo>
                <a:lnTo>
                  <a:pt x="6378943" y="3397542"/>
                </a:lnTo>
                <a:lnTo>
                  <a:pt x="6335192" y="3378987"/>
                </a:lnTo>
                <a:lnTo>
                  <a:pt x="6286538" y="3372408"/>
                </a:lnTo>
                <a:lnTo>
                  <a:pt x="183286" y="3372408"/>
                </a:lnTo>
                <a:lnTo>
                  <a:pt x="134645" y="3378987"/>
                </a:lnTo>
                <a:lnTo>
                  <a:pt x="90881" y="3397542"/>
                </a:lnTo>
                <a:lnTo>
                  <a:pt x="53771" y="3426295"/>
                </a:lnTo>
                <a:lnTo>
                  <a:pt x="25069" y="3463493"/>
                </a:lnTo>
                <a:lnTo>
                  <a:pt x="6565" y="3507346"/>
                </a:lnTo>
                <a:lnTo>
                  <a:pt x="0" y="3556101"/>
                </a:lnTo>
                <a:lnTo>
                  <a:pt x="0" y="4722495"/>
                </a:lnTo>
                <a:lnTo>
                  <a:pt x="6565" y="4771250"/>
                </a:lnTo>
                <a:lnTo>
                  <a:pt x="25069" y="4815103"/>
                </a:lnTo>
                <a:lnTo>
                  <a:pt x="53771" y="4852301"/>
                </a:lnTo>
                <a:lnTo>
                  <a:pt x="90881" y="4881054"/>
                </a:lnTo>
                <a:lnTo>
                  <a:pt x="134645" y="4899609"/>
                </a:lnTo>
                <a:lnTo>
                  <a:pt x="183286" y="4906188"/>
                </a:lnTo>
                <a:lnTo>
                  <a:pt x="6286538" y="4906188"/>
                </a:lnTo>
                <a:lnTo>
                  <a:pt x="6335192" y="4899609"/>
                </a:lnTo>
                <a:lnTo>
                  <a:pt x="6378943" y="4881054"/>
                </a:lnTo>
                <a:lnTo>
                  <a:pt x="6416053" y="4852301"/>
                </a:lnTo>
                <a:lnTo>
                  <a:pt x="6444755" y="4815103"/>
                </a:lnTo>
                <a:lnTo>
                  <a:pt x="6463258" y="4771250"/>
                </a:lnTo>
                <a:lnTo>
                  <a:pt x="6469824" y="4722495"/>
                </a:lnTo>
                <a:lnTo>
                  <a:pt x="6469824" y="3556101"/>
                </a:lnTo>
                <a:close/>
              </a:path>
              <a:path w="9177655" h="6736080">
                <a:moveTo>
                  <a:pt x="6469824" y="183692"/>
                </a:moveTo>
                <a:lnTo>
                  <a:pt x="6463258" y="134937"/>
                </a:lnTo>
                <a:lnTo>
                  <a:pt x="6444755" y="91084"/>
                </a:lnTo>
                <a:lnTo>
                  <a:pt x="6416053" y="53898"/>
                </a:lnTo>
                <a:lnTo>
                  <a:pt x="6378943" y="25133"/>
                </a:lnTo>
                <a:lnTo>
                  <a:pt x="6335192" y="6578"/>
                </a:lnTo>
                <a:lnTo>
                  <a:pt x="6286538" y="0"/>
                </a:lnTo>
                <a:lnTo>
                  <a:pt x="183286" y="0"/>
                </a:lnTo>
                <a:lnTo>
                  <a:pt x="134645" y="6578"/>
                </a:lnTo>
                <a:lnTo>
                  <a:pt x="90881" y="25133"/>
                </a:lnTo>
                <a:lnTo>
                  <a:pt x="53771" y="53898"/>
                </a:lnTo>
                <a:lnTo>
                  <a:pt x="25069" y="91084"/>
                </a:lnTo>
                <a:lnTo>
                  <a:pt x="6565" y="134937"/>
                </a:lnTo>
                <a:lnTo>
                  <a:pt x="0" y="183692"/>
                </a:lnTo>
                <a:lnTo>
                  <a:pt x="0" y="1350086"/>
                </a:lnTo>
                <a:lnTo>
                  <a:pt x="6565" y="1398841"/>
                </a:lnTo>
                <a:lnTo>
                  <a:pt x="25069" y="1442694"/>
                </a:lnTo>
                <a:lnTo>
                  <a:pt x="53771" y="1479892"/>
                </a:lnTo>
                <a:lnTo>
                  <a:pt x="90881" y="1508645"/>
                </a:lnTo>
                <a:lnTo>
                  <a:pt x="134645" y="1527200"/>
                </a:lnTo>
                <a:lnTo>
                  <a:pt x="183286" y="1533779"/>
                </a:lnTo>
                <a:lnTo>
                  <a:pt x="6286538" y="1533779"/>
                </a:lnTo>
                <a:lnTo>
                  <a:pt x="6335192" y="1527200"/>
                </a:lnTo>
                <a:lnTo>
                  <a:pt x="6378943" y="1508645"/>
                </a:lnTo>
                <a:lnTo>
                  <a:pt x="6416053" y="1479892"/>
                </a:lnTo>
                <a:lnTo>
                  <a:pt x="6444755" y="1442694"/>
                </a:lnTo>
                <a:lnTo>
                  <a:pt x="6463258" y="1398841"/>
                </a:lnTo>
                <a:lnTo>
                  <a:pt x="6469824" y="1350086"/>
                </a:lnTo>
                <a:lnTo>
                  <a:pt x="6469824" y="183692"/>
                </a:lnTo>
                <a:close/>
              </a:path>
              <a:path w="9177655" h="6736080">
                <a:moveTo>
                  <a:pt x="9084615" y="1849386"/>
                </a:moveTo>
                <a:lnTo>
                  <a:pt x="9078062" y="1800682"/>
                </a:lnTo>
                <a:lnTo>
                  <a:pt x="9059558" y="1756854"/>
                </a:lnTo>
                <a:lnTo>
                  <a:pt x="9030881" y="1719694"/>
                </a:lnTo>
                <a:lnTo>
                  <a:pt x="8993797" y="1690966"/>
                </a:lnTo>
                <a:lnTo>
                  <a:pt x="8950058" y="1672424"/>
                </a:lnTo>
                <a:lnTo>
                  <a:pt x="8901443" y="1665859"/>
                </a:lnTo>
                <a:lnTo>
                  <a:pt x="2813621" y="1665859"/>
                </a:lnTo>
                <a:lnTo>
                  <a:pt x="2765006" y="1672424"/>
                </a:lnTo>
                <a:lnTo>
                  <a:pt x="2721267" y="1690966"/>
                </a:lnTo>
                <a:lnTo>
                  <a:pt x="2684183" y="1719694"/>
                </a:lnTo>
                <a:lnTo>
                  <a:pt x="2655506" y="1756854"/>
                </a:lnTo>
                <a:lnTo>
                  <a:pt x="2637015" y="1800682"/>
                </a:lnTo>
                <a:lnTo>
                  <a:pt x="2630449" y="1849386"/>
                </a:lnTo>
                <a:lnTo>
                  <a:pt x="2630449" y="3014776"/>
                </a:lnTo>
                <a:lnTo>
                  <a:pt x="2637015" y="3063481"/>
                </a:lnTo>
                <a:lnTo>
                  <a:pt x="2655506" y="3107296"/>
                </a:lnTo>
                <a:lnTo>
                  <a:pt x="2684183" y="3144456"/>
                </a:lnTo>
                <a:lnTo>
                  <a:pt x="2721267" y="3173196"/>
                </a:lnTo>
                <a:lnTo>
                  <a:pt x="2765006" y="3191738"/>
                </a:lnTo>
                <a:lnTo>
                  <a:pt x="2813621" y="3198304"/>
                </a:lnTo>
                <a:lnTo>
                  <a:pt x="8901443" y="3198304"/>
                </a:lnTo>
                <a:lnTo>
                  <a:pt x="8950058" y="3191738"/>
                </a:lnTo>
                <a:lnTo>
                  <a:pt x="8993797" y="3173196"/>
                </a:lnTo>
                <a:lnTo>
                  <a:pt x="9030881" y="3144456"/>
                </a:lnTo>
                <a:lnTo>
                  <a:pt x="9059558" y="3107296"/>
                </a:lnTo>
                <a:lnTo>
                  <a:pt x="9078062" y="3063481"/>
                </a:lnTo>
                <a:lnTo>
                  <a:pt x="9084615" y="3014776"/>
                </a:lnTo>
                <a:lnTo>
                  <a:pt x="9084615" y="1849386"/>
                </a:lnTo>
                <a:close/>
              </a:path>
              <a:path w="9177655" h="6736080">
                <a:moveTo>
                  <a:pt x="9177604" y="5367604"/>
                </a:moveTo>
                <a:lnTo>
                  <a:pt x="9170962" y="5318188"/>
                </a:lnTo>
                <a:lnTo>
                  <a:pt x="9152191" y="5273738"/>
                </a:lnTo>
                <a:lnTo>
                  <a:pt x="9123096" y="5236045"/>
                </a:lnTo>
                <a:lnTo>
                  <a:pt x="9085478" y="5206898"/>
                </a:lnTo>
                <a:lnTo>
                  <a:pt x="9041117" y="5188102"/>
                </a:lnTo>
                <a:lnTo>
                  <a:pt x="8991803" y="5181435"/>
                </a:lnTo>
                <a:lnTo>
                  <a:pt x="2816263" y="5181435"/>
                </a:lnTo>
                <a:lnTo>
                  <a:pt x="2766949" y="5188102"/>
                </a:lnTo>
                <a:lnTo>
                  <a:pt x="2722588" y="5206898"/>
                </a:lnTo>
                <a:lnTo>
                  <a:pt x="2684970" y="5236045"/>
                </a:lnTo>
                <a:lnTo>
                  <a:pt x="2655874" y="5273738"/>
                </a:lnTo>
                <a:lnTo>
                  <a:pt x="2637104" y="5318188"/>
                </a:lnTo>
                <a:lnTo>
                  <a:pt x="2630449" y="5367604"/>
                </a:lnTo>
                <a:lnTo>
                  <a:pt x="2630449" y="6549784"/>
                </a:lnTo>
                <a:lnTo>
                  <a:pt x="2637104" y="6599199"/>
                </a:lnTo>
                <a:lnTo>
                  <a:pt x="2655874" y="6643649"/>
                </a:lnTo>
                <a:lnTo>
                  <a:pt x="2684970" y="6681343"/>
                </a:lnTo>
                <a:lnTo>
                  <a:pt x="2722588" y="6710489"/>
                </a:lnTo>
                <a:lnTo>
                  <a:pt x="2766949" y="6729285"/>
                </a:lnTo>
                <a:lnTo>
                  <a:pt x="2816263" y="6735953"/>
                </a:lnTo>
                <a:lnTo>
                  <a:pt x="8991803" y="6735953"/>
                </a:lnTo>
                <a:lnTo>
                  <a:pt x="9041117" y="6729285"/>
                </a:lnTo>
                <a:lnTo>
                  <a:pt x="9085478" y="6710489"/>
                </a:lnTo>
                <a:lnTo>
                  <a:pt x="9123096" y="6681343"/>
                </a:lnTo>
                <a:lnTo>
                  <a:pt x="9152191" y="6643649"/>
                </a:lnTo>
                <a:lnTo>
                  <a:pt x="9170962" y="6599199"/>
                </a:lnTo>
                <a:lnTo>
                  <a:pt x="9177604" y="6549784"/>
                </a:lnTo>
                <a:lnTo>
                  <a:pt x="9177604" y="5367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48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18-Apr-21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48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18-Apr-21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18-Apr-21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1046" y="1878923"/>
            <a:ext cx="10245907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048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18-Apr-21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05931" y="3508417"/>
            <a:ext cx="6436360" cy="4628515"/>
          </a:xfrm>
          <a:custGeom>
            <a:avLst/>
            <a:gdLst/>
            <a:ahLst/>
            <a:cxnLst/>
            <a:rect l="l" t="t" r="r" b="b"/>
            <a:pathLst>
              <a:path w="6436359" h="4628515">
                <a:moveTo>
                  <a:pt x="5999649" y="4628090"/>
                </a:moveTo>
                <a:lnTo>
                  <a:pt x="436472" y="4628090"/>
                </a:lnTo>
                <a:lnTo>
                  <a:pt x="389010" y="4625511"/>
                </a:lnTo>
                <a:lnTo>
                  <a:pt x="343004" y="4617955"/>
                </a:lnTo>
                <a:lnTo>
                  <a:pt x="298725" y="4605693"/>
                </a:lnTo>
                <a:lnTo>
                  <a:pt x="256441" y="4588993"/>
                </a:lnTo>
                <a:lnTo>
                  <a:pt x="216421" y="4568128"/>
                </a:lnTo>
                <a:lnTo>
                  <a:pt x="178936" y="4543366"/>
                </a:lnTo>
                <a:lnTo>
                  <a:pt x="144253" y="4514979"/>
                </a:lnTo>
                <a:lnTo>
                  <a:pt x="112642" y="4483237"/>
                </a:lnTo>
                <a:lnTo>
                  <a:pt x="84372" y="4448410"/>
                </a:lnTo>
                <a:lnTo>
                  <a:pt x="59713" y="4410768"/>
                </a:lnTo>
                <a:lnTo>
                  <a:pt x="38934" y="4370582"/>
                </a:lnTo>
                <a:lnTo>
                  <a:pt x="22304" y="4328122"/>
                </a:lnTo>
                <a:lnTo>
                  <a:pt x="10092" y="4283658"/>
                </a:lnTo>
                <a:lnTo>
                  <a:pt x="2568" y="4237461"/>
                </a:lnTo>
                <a:lnTo>
                  <a:pt x="0" y="4189801"/>
                </a:lnTo>
                <a:lnTo>
                  <a:pt x="0" y="438289"/>
                </a:lnTo>
                <a:lnTo>
                  <a:pt x="2568" y="390629"/>
                </a:lnTo>
                <a:lnTo>
                  <a:pt x="10092" y="344432"/>
                </a:lnTo>
                <a:lnTo>
                  <a:pt x="22304" y="299968"/>
                </a:lnTo>
                <a:lnTo>
                  <a:pt x="38934" y="257508"/>
                </a:lnTo>
                <a:lnTo>
                  <a:pt x="59713" y="217322"/>
                </a:lnTo>
                <a:lnTo>
                  <a:pt x="84372" y="179680"/>
                </a:lnTo>
                <a:lnTo>
                  <a:pt x="112642" y="144853"/>
                </a:lnTo>
                <a:lnTo>
                  <a:pt x="144253" y="113111"/>
                </a:lnTo>
                <a:lnTo>
                  <a:pt x="178936" y="84723"/>
                </a:lnTo>
                <a:lnTo>
                  <a:pt x="216421" y="59962"/>
                </a:lnTo>
                <a:lnTo>
                  <a:pt x="256441" y="39096"/>
                </a:lnTo>
                <a:lnTo>
                  <a:pt x="298725" y="22397"/>
                </a:lnTo>
                <a:lnTo>
                  <a:pt x="343004" y="10134"/>
                </a:lnTo>
                <a:lnTo>
                  <a:pt x="389010" y="2578"/>
                </a:lnTo>
                <a:lnTo>
                  <a:pt x="436472" y="0"/>
                </a:lnTo>
                <a:lnTo>
                  <a:pt x="5999649" y="0"/>
                </a:lnTo>
                <a:lnTo>
                  <a:pt x="6047112" y="2578"/>
                </a:lnTo>
                <a:lnTo>
                  <a:pt x="6093117" y="10134"/>
                </a:lnTo>
                <a:lnTo>
                  <a:pt x="6137397" y="22397"/>
                </a:lnTo>
                <a:lnTo>
                  <a:pt x="6179681" y="39096"/>
                </a:lnTo>
                <a:lnTo>
                  <a:pt x="6219700" y="59962"/>
                </a:lnTo>
                <a:lnTo>
                  <a:pt x="6257186" y="84723"/>
                </a:lnTo>
                <a:lnTo>
                  <a:pt x="6291869" y="113111"/>
                </a:lnTo>
                <a:lnTo>
                  <a:pt x="6323480" y="144853"/>
                </a:lnTo>
                <a:lnTo>
                  <a:pt x="6351749" y="179680"/>
                </a:lnTo>
                <a:lnTo>
                  <a:pt x="6376408" y="217322"/>
                </a:lnTo>
                <a:lnTo>
                  <a:pt x="6397187" y="257508"/>
                </a:lnTo>
                <a:lnTo>
                  <a:pt x="6413818" y="299968"/>
                </a:lnTo>
                <a:lnTo>
                  <a:pt x="6426030" y="344432"/>
                </a:lnTo>
                <a:lnTo>
                  <a:pt x="6433554" y="390629"/>
                </a:lnTo>
                <a:lnTo>
                  <a:pt x="6436122" y="438289"/>
                </a:lnTo>
                <a:lnTo>
                  <a:pt x="6436122" y="4189801"/>
                </a:lnTo>
                <a:lnTo>
                  <a:pt x="6433554" y="4237461"/>
                </a:lnTo>
                <a:lnTo>
                  <a:pt x="6426030" y="4283658"/>
                </a:lnTo>
                <a:lnTo>
                  <a:pt x="6413818" y="4328122"/>
                </a:lnTo>
                <a:lnTo>
                  <a:pt x="6397187" y="4370582"/>
                </a:lnTo>
                <a:lnTo>
                  <a:pt x="6376408" y="4410768"/>
                </a:lnTo>
                <a:lnTo>
                  <a:pt x="6351749" y="4448410"/>
                </a:lnTo>
                <a:lnTo>
                  <a:pt x="6323480" y="4483237"/>
                </a:lnTo>
                <a:lnTo>
                  <a:pt x="6291869" y="4514979"/>
                </a:lnTo>
                <a:lnTo>
                  <a:pt x="6257186" y="4543366"/>
                </a:lnTo>
                <a:lnTo>
                  <a:pt x="6219700" y="4568128"/>
                </a:lnTo>
                <a:lnTo>
                  <a:pt x="6179681" y="4588993"/>
                </a:lnTo>
                <a:lnTo>
                  <a:pt x="6137397" y="4605693"/>
                </a:lnTo>
                <a:lnTo>
                  <a:pt x="6093117" y="4617955"/>
                </a:lnTo>
                <a:lnTo>
                  <a:pt x="6047112" y="4625511"/>
                </a:lnTo>
                <a:lnTo>
                  <a:pt x="5999649" y="4628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57961" y="159206"/>
            <a:ext cx="2062480" cy="2423160"/>
          </a:xfrm>
          <a:custGeom>
            <a:avLst/>
            <a:gdLst/>
            <a:ahLst/>
            <a:cxnLst/>
            <a:rect l="l" t="t" r="r" b="b"/>
            <a:pathLst>
              <a:path w="2062480" h="2423160">
                <a:moveTo>
                  <a:pt x="78600" y="1445958"/>
                </a:moveTo>
                <a:lnTo>
                  <a:pt x="75895" y="1430756"/>
                </a:lnTo>
                <a:lnTo>
                  <a:pt x="67564" y="1418259"/>
                </a:lnTo>
                <a:lnTo>
                  <a:pt x="54927" y="1409801"/>
                </a:lnTo>
                <a:lnTo>
                  <a:pt x="39293" y="1406690"/>
                </a:lnTo>
                <a:lnTo>
                  <a:pt x="24091" y="1409801"/>
                </a:lnTo>
                <a:lnTo>
                  <a:pt x="11582" y="1418259"/>
                </a:lnTo>
                <a:lnTo>
                  <a:pt x="3124" y="1430756"/>
                </a:lnTo>
                <a:lnTo>
                  <a:pt x="0" y="1445958"/>
                </a:lnTo>
                <a:lnTo>
                  <a:pt x="3124" y="1461147"/>
                </a:lnTo>
                <a:lnTo>
                  <a:pt x="11582" y="1473644"/>
                </a:lnTo>
                <a:lnTo>
                  <a:pt x="24091" y="1482102"/>
                </a:lnTo>
                <a:lnTo>
                  <a:pt x="39293" y="1485214"/>
                </a:lnTo>
                <a:lnTo>
                  <a:pt x="54508" y="1482102"/>
                </a:lnTo>
                <a:lnTo>
                  <a:pt x="67005" y="1473644"/>
                </a:lnTo>
                <a:lnTo>
                  <a:pt x="75476" y="1461147"/>
                </a:lnTo>
                <a:lnTo>
                  <a:pt x="78600" y="1445958"/>
                </a:lnTo>
                <a:close/>
              </a:path>
              <a:path w="2062480" h="2423160">
                <a:moveTo>
                  <a:pt x="78600" y="977011"/>
                </a:moveTo>
                <a:lnTo>
                  <a:pt x="75895" y="961809"/>
                </a:lnTo>
                <a:lnTo>
                  <a:pt x="67564" y="949312"/>
                </a:lnTo>
                <a:lnTo>
                  <a:pt x="54927" y="940854"/>
                </a:lnTo>
                <a:lnTo>
                  <a:pt x="39293" y="937742"/>
                </a:lnTo>
                <a:lnTo>
                  <a:pt x="24091" y="940854"/>
                </a:lnTo>
                <a:lnTo>
                  <a:pt x="11582" y="949312"/>
                </a:lnTo>
                <a:lnTo>
                  <a:pt x="3124" y="961809"/>
                </a:lnTo>
                <a:lnTo>
                  <a:pt x="0" y="977011"/>
                </a:lnTo>
                <a:lnTo>
                  <a:pt x="3124" y="992200"/>
                </a:lnTo>
                <a:lnTo>
                  <a:pt x="11582" y="1004697"/>
                </a:lnTo>
                <a:lnTo>
                  <a:pt x="24091" y="1013155"/>
                </a:lnTo>
                <a:lnTo>
                  <a:pt x="39293" y="1016266"/>
                </a:lnTo>
                <a:lnTo>
                  <a:pt x="54508" y="1013155"/>
                </a:lnTo>
                <a:lnTo>
                  <a:pt x="67005" y="1004697"/>
                </a:lnTo>
                <a:lnTo>
                  <a:pt x="75476" y="992200"/>
                </a:lnTo>
                <a:lnTo>
                  <a:pt x="78600" y="977011"/>
                </a:lnTo>
                <a:close/>
              </a:path>
              <a:path w="2062480" h="2423160">
                <a:moveTo>
                  <a:pt x="79336" y="2383853"/>
                </a:moveTo>
                <a:lnTo>
                  <a:pt x="76225" y="2368651"/>
                </a:lnTo>
                <a:lnTo>
                  <a:pt x="67754" y="2356154"/>
                </a:lnTo>
                <a:lnTo>
                  <a:pt x="55245" y="2347696"/>
                </a:lnTo>
                <a:lnTo>
                  <a:pt x="40043" y="2344585"/>
                </a:lnTo>
                <a:lnTo>
                  <a:pt x="24828" y="2347696"/>
                </a:lnTo>
                <a:lnTo>
                  <a:pt x="12331" y="2356154"/>
                </a:lnTo>
                <a:lnTo>
                  <a:pt x="3860" y="2368651"/>
                </a:lnTo>
                <a:lnTo>
                  <a:pt x="736" y="2383853"/>
                </a:lnTo>
                <a:lnTo>
                  <a:pt x="3860" y="2399042"/>
                </a:lnTo>
                <a:lnTo>
                  <a:pt x="12331" y="2411539"/>
                </a:lnTo>
                <a:lnTo>
                  <a:pt x="24828" y="2419997"/>
                </a:lnTo>
                <a:lnTo>
                  <a:pt x="40043" y="2423109"/>
                </a:lnTo>
                <a:lnTo>
                  <a:pt x="55245" y="2419997"/>
                </a:lnTo>
                <a:lnTo>
                  <a:pt x="67754" y="2411539"/>
                </a:lnTo>
                <a:lnTo>
                  <a:pt x="76225" y="2399042"/>
                </a:lnTo>
                <a:lnTo>
                  <a:pt x="79336" y="2383853"/>
                </a:lnTo>
                <a:close/>
              </a:path>
              <a:path w="2062480" h="2423160">
                <a:moveTo>
                  <a:pt x="79336" y="1901571"/>
                </a:moveTo>
                <a:lnTo>
                  <a:pt x="76225" y="1886369"/>
                </a:lnTo>
                <a:lnTo>
                  <a:pt x="67754" y="1873872"/>
                </a:lnTo>
                <a:lnTo>
                  <a:pt x="55245" y="1865414"/>
                </a:lnTo>
                <a:lnTo>
                  <a:pt x="40043" y="1862302"/>
                </a:lnTo>
                <a:lnTo>
                  <a:pt x="24828" y="1865414"/>
                </a:lnTo>
                <a:lnTo>
                  <a:pt x="12331" y="1873872"/>
                </a:lnTo>
                <a:lnTo>
                  <a:pt x="3860" y="1886369"/>
                </a:lnTo>
                <a:lnTo>
                  <a:pt x="736" y="1901571"/>
                </a:lnTo>
                <a:lnTo>
                  <a:pt x="3860" y="1916760"/>
                </a:lnTo>
                <a:lnTo>
                  <a:pt x="12331" y="1929257"/>
                </a:lnTo>
                <a:lnTo>
                  <a:pt x="24828" y="1937715"/>
                </a:lnTo>
                <a:lnTo>
                  <a:pt x="40043" y="1940826"/>
                </a:lnTo>
                <a:lnTo>
                  <a:pt x="55245" y="1937715"/>
                </a:lnTo>
                <a:lnTo>
                  <a:pt x="67754" y="1929257"/>
                </a:lnTo>
                <a:lnTo>
                  <a:pt x="76225" y="1916760"/>
                </a:lnTo>
                <a:lnTo>
                  <a:pt x="79336" y="1901571"/>
                </a:lnTo>
                <a:close/>
              </a:path>
              <a:path w="2062480" h="2423160">
                <a:moveTo>
                  <a:pt x="85153" y="521550"/>
                </a:moveTo>
                <a:lnTo>
                  <a:pt x="82042" y="506349"/>
                </a:lnTo>
                <a:lnTo>
                  <a:pt x="73571" y="493864"/>
                </a:lnTo>
                <a:lnTo>
                  <a:pt x="61074" y="485394"/>
                </a:lnTo>
                <a:lnTo>
                  <a:pt x="45859" y="482282"/>
                </a:lnTo>
                <a:lnTo>
                  <a:pt x="41160" y="483247"/>
                </a:lnTo>
                <a:lnTo>
                  <a:pt x="39293" y="482866"/>
                </a:lnTo>
                <a:lnTo>
                  <a:pt x="24091" y="485990"/>
                </a:lnTo>
                <a:lnTo>
                  <a:pt x="11582" y="494449"/>
                </a:lnTo>
                <a:lnTo>
                  <a:pt x="3124" y="506933"/>
                </a:lnTo>
                <a:lnTo>
                  <a:pt x="0" y="522135"/>
                </a:lnTo>
                <a:lnTo>
                  <a:pt x="3124" y="537337"/>
                </a:lnTo>
                <a:lnTo>
                  <a:pt x="11582" y="549821"/>
                </a:lnTo>
                <a:lnTo>
                  <a:pt x="24091" y="558279"/>
                </a:lnTo>
                <a:lnTo>
                  <a:pt x="39293" y="561403"/>
                </a:lnTo>
                <a:lnTo>
                  <a:pt x="44018" y="560438"/>
                </a:lnTo>
                <a:lnTo>
                  <a:pt x="45859" y="560806"/>
                </a:lnTo>
                <a:lnTo>
                  <a:pt x="61074" y="557695"/>
                </a:lnTo>
                <a:lnTo>
                  <a:pt x="73571" y="549236"/>
                </a:lnTo>
                <a:lnTo>
                  <a:pt x="82042" y="536740"/>
                </a:lnTo>
                <a:lnTo>
                  <a:pt x="85153" y="521550"/>
                </a:lnTo>
                <a:close/>
              </a:path>
              <a:path w="2062480" h="2423160">
                <a:moveTo>
                  <a:pt x="85153" y="39268"/>
                </a:moveTo>
                <a:lnTo>
                  <a:pt x="82042" y="24066"/>
                </a:lnTo>
                <a:lnTo>
                  <a:pt x="73571" y="11582"/>
                </a:lnTo>
                <a:lnTo>
                  <a:pt x="61074" y="3111"/>
                </a:lnTo>
                <a:lnTo>
                  <a:pt x="45859" y="0"/>
                </a:lnTo>
                <a:lnTo>
                  <a:pt x="30645" y="3111"/>
                </a:lnTo>
                <a:lnTo>
                  <a:pt x="18148" y="11582"/>
                </a:lnTo>
                <a:lnTo>
                  <a:pt x="9677" y="24066"/>
                </a:lnTo>
                <a:lnTo>
                  <a:pt x="6565" y="39268"/>
                </a:lnTo>
                <a:lnTo>
                  <a:pt x="9677" y="54457"/>
                </a:lnTo>
                <a:lnTo>
                  <a:pt x="18148" y="66954"/>
                </a:lnTo>
                <a:lnTo>
                  <a:pt x="30645" y="75412"/>
                </a:lnTo>
                <a:lnTo>
                  <a:pt x="45859" y="78524"/>
                </a:lnTo>
                <a:lnTo>
                  <a:pt x="61074" y="75412"/>
                </a:lnTo>
                <a:lnTo>
                  <a:pt x="73571" y="66954"/>
                </a:lnTo>
                <a:lnTo>
                  <a:pt x="82042" y="54457"/>
                </a:lnTo>
                <a:lnTo>
                  <a:pt x="85153" y="39268"/>
                </a:lnTo>
                <a:close/>
              </a:path>
              <a:path w="2062480" h="2423160">
                <a:moveTo>
                  <a:pt x="573138" y="2383853"/>
                </a:moveTo>
                <a:lnTo>
                  <a:pt x="570445" y="2368651"/>
                </a:lnTo>
                <a:lnTo>
                  <a:pt x="562114" y="2356154"/>
                </a:lnTo>
                <a:lnTo>
                  <a:pt x="549478" y="2347696"/>
                </a:lnTo>
                <a:lnTo>
                  <a:pt x="533844" y="2344585"/>
                </a:lnTo>
                <a:lnTo>
                  <a:pt x="518629" y="2347696"/>
                </a:lnTo>
                <a:lnTo>
                  <a:pt x="506133" y="2356154"/>
                </a:lnTo>
                <a:lnTo>
                  <a:pt x="497662" y="2368651"/>
                </a:lnTo>
                <a:lnTo>
                  <a:pt x="494550" y="2383853"/>
                </a:lnTo>
                <a:lnTo>
                  <a:pt x="497662" y="2399042"/>
                </a:lnTo>
                <a:lnTo>
                  <a:pt x="506133" y="2411539"/>
                </a:lnTo>
                <a:lnTo>
                  <a:pt x="518629" y="2419997"/>
                </a:lnTo>
                <a:lnTo>
                  <a:pt x="533844" y="2423109"/>
                </a:lnTo>
                <a:lnTo>
                  <a:pt x="549059" y="2419997"/>
                </a:lnTo>
                <a:lnTo>
                  <a:pt x="561555" y="2411539"/>
                </a:lnTo>
                <a:lnTo>
                  <a:pt x="570026" y="2399042"/>
                </a:lnTo>
                <a:lnTo>
                  <a:pt x="573138" y="2383853"/>
                </a:lnTo>
                <a:close/>
              </a:path>
              <a:path w="2062480" h="2423160">
                <a:moveTo>
                  <a:pt x="573138" y="1901571"/>
                </a:moveTo>
                <a:lnTo>
                  <a:pt x="570128" y="1886369"/>
                </a:lnTo>
                <a:lnTo>
                  <a:pt x="561835" y="1873872"/>
                </a:lnTo>
                <a:lnTo>
                  <a:pt x="549376" y="1865414"/>
                </a:lnTo>
                <a:lnTo>
                  <a:pt x="533844" y="1862302"/>
                </a:lnTo>
                <a:lnTo>
                  <a:pt x="518629" y="1865414"/>
                </a:lnTo>
                <a:lnTo>
                  <a:pt x="506133" y="1873872"/>
                </a:lnTo>
                <a:lnTo>
                  <a:pt x="497662" y="1886369"/>
                </a:lnTo>
                <a:lnTo>
                  <a:pt x="494550" y="1901571"/>
                </a:lnTo>
                <a:lnTo>
                  <a:pt x="497662" y="1916760"/>
                </a:lnTo>
                <a:lnTo>
                  <a:pt x="506133" y="1929257"/>
                </a:lnTo>
                <a:lnTo>
                  <a:pt x="518629" y="1937715"/>
                </a:lnTo>
                <a:lnTo>
                  <a:pt x="533844" y="1940826"/>
                </a:lnTo>
                <a:lnTo>
                  <a:pt x="549059" y="1937715"/>
                </a:lnTo>
                <a:lnTo>
                  <a:pt x="561555" y="1929257"/>
                </a:lnTo>
                <a:lnTo>
                  <a:pt x="570026" y="1916760"/>
                </a:lnTo>
                <a:lnTo>
                  <a:pt x="573138" y="1901571"/>
                </a:lnTo>
                <a:close/>
              </a:path>
              <a:path w="2062480" h="2423160">
                <a:moveTo>
                  <a:pt x="573138" y="1445958"/>
                </a:moveTo>
                <a:lnTo>
                  <a:pt x="570026" y="1430756"/>
                </a:lnTo>
                <a:lnTo>
                  <a:pt x="561555" y="1418259"/>
                </a:lnTo>
                <a:lnTo>
                  <a:pt x="549059" y="1409801"/>
                </a:lnTo>
                <a:lnTo>
                  <a:pt x="533844" y="1406690"/>
                </a:lnTo>
                <a:lnTo>
                  <a:pt x="518629" y="1409801"/>
                </a:lnTo>
                <a:lnTo>
                  <a:pt x="506133" y="1418259"/>
                </a:lnTo>
                <a:lnTo>
                  <a:pt x="497662" y="1430756"/>
                </a:lnTo>
                <a:lnTo>
                  <a:pt x="494550" y="1445958"/>
                </a:lnTo>
                <a:lnTo>
                  <a:pt x="497662" y="1461147"/>
                </a:lnTo>
                <a:lnTo>
                  <a:pt x="506133" y="1473644"/>
                </a:lnTo>
                <a:lnTo>
                  <a:pt x="518629" y="1482102"/>
                </a:lnTo>
                <a:lnTo>
                  <a:pt x="533844" y="1485214"/>
                </a:lnTo>
                <a:lnTo>
                  <a:pt x="549059" y="1482102"/>
                </a:lnTo>
                <a:lnTo>
                  <a:pt x="561555" y="1473644"/>
                </a:lnTo>
                <a:lnTo>
                  <a:pt x="570026" y="1461147"/>
                </a:lnTo>
                <a:lnTo>
                  <a:pt x="573138" y="1445958"/>
                </a:lnTo>
                <a:close/>
              </a:path>
              <a:path w="2062480" h="2423160">
                <a:moveTo>
                  <a:pt x="573138" y="977011"/>
                </a:moveTo>
                <a:lnTo>
                  <a:pt x="570026" y="961809"/>
                </a:lnTo>
                <a:lnTo>
                  <a:pt x="561555" y="949312"/>
                </a:lnTo>
                <a:lnTo>
                  <a:pt x="549059" y="940854"/>
                </a:lnTo>
                <a:lnTo>
                  <a:pt x="533844" y="937742"/>
                </a:lnTo>
                <a:lnTo>
                  <a:pt x="518629" y="940854"/>
                </a:lnTo>
                <a:lnTo>
                  <a:pt x="506133" y="949312"/>
                </a:lnTo>
                <a:lnTo>
                  <a:pt x="497662" y="961809"/>
                </a:lnTo>
                <a:lnTo>
                  <a:pt x="494550" y="977011"/>
                </a:lnTo>
                <a:lnTo>
                  <a:pt x="497662" y="992200"/>
                </a:lnTo>
                <a:lnTo>
                  <a:pt x="506133" y="1004697"/>
                </a:lnTo>
                <a:lnTo>
                  <a:pt x="518629" y="1013155"/>
                </a:lnTo>
                <a:lnTo>
                  <a:pt x="533844" y="1016266"/>
                </a:lnTo>
                <a:lnTo>
                  <a:pt x="549059" y="1013155"/>
                </a:lnTo>
                <a:lnTo>
                  <a:pt x="561555" y="1004697"/>
                </a:lnTo>
                <a:lnTo>
                  <a:pt x="570026" y="992200"/>
                </a:lnTo>
                <a:lnTo>
                  <a:pt x="573138" y="977011"/>
                </a:lnTo>
                <a:close/>
              </a:path>
              <a:path w="2062480" h="2423160">
                <a:moveTo>
                  <a:pt x="578967" y="521550"/>
                </a:moveTo>
                <a:lnTo>
                  <a:pt x="576262" y="506349"/>
                </a:lnTo>
                <a:lnTo>
                  <a:pt x="567931" y="493864"/>
                </a:lnTo>
                <a:lnTo>
                  <a:pt x="555294" y="485394"/>
                </a:lnTo>
                <a:lnTo>
                  <a:pt x="539673" y="482282"/>
                </a:lnTo>
                <a:lnTo>
                  <a:pt x="537121" y="482803"/>
                </a:lnTo>
                <a:lnTo>
                  <a:pt x="533844" y="482130"/>
                </a:lnTo>
                <a:lnTo>
                  <a:pt x="518629" y="485241"/>
                </a:lnTo>
                <a:lnTo>
                  <a:pt x="506133" y="493699"/>
                </a:lnTo>
                <a:lnTo>
                  <a:pt x="497662" y="506196"/>
                </a:lnTo>
                <a:lnTo>
                  <a:pt x="494550" y="521398"/>
                </a:lnTo>
                <a:lnTo>
                  <a:pt x="497662" y="536587"/>
                </a:lnTo>
                <a:lnTo>
                  <a:pt x="506133" y="549084"/>
                </a:lnTo>
                <a:lnTo>
                  <a:pt x="518629" y="557542"/>
                </a:lnTo>
                <a:lnTo>
                  <a:pt x="533844" y="560654"/>
                </a:lnTo>
                <a:lnTo>
                  <a:pt x="536384" y="560146"/>
                </a:lnTo>
                <a:lnTo>
                  <a:pt x="539673" y="560806"/>
                </a:lnTo>
                <a:lnTo>
                  <a:pt x="554875" y="557695"/>
                </a:lnTo>
                <a:lnTo>
                  <a:pt x="567385" y="549236"/>
                </a:lnTo>
                <a:lnTo>
                  <a:pt x="575856" y="536740"/>
                </a:lnTo>
                <a:lnTo>
                  <a:pt x="578967" y="521550"/>
                </a:lnTo>
                <a:close/>
              </a:path>
              <a:path w="2062480" h="2423160">
                <a:moveTo>
                  <a:pt x="578967" y="39268"/>
                </a:moveTo>
                <a:lnTo>
                  <a:pt x="575957" y="24066"/>
                </a:lnTo>
                <a:lnTo>
                  <a:pt x="567664" y="11582"/>
                </a:lnTo>
                <a:lnTo>
                  <a:pt x="555193" y="3111"/>
                </a:lnTo>
                <a:lnTo>
                  <a:pt x="539673" y="0"/>
                </a:lnTo>
                <a:lnTo>
                  <a:pt x="524459" y="3111"/>
                </a:lnTo>
                <a:lnTo>
                  <a:pt x="511962" y="11582"/>
                </a:lnTo>
                <a:lnTo>
                  <a:pt x="503491" y="24066"/>
                </a:lnTo>
                <a:lnTo>
                  <a:pt x="500367" y="39268"/>
                </a:lnTo>
                <a:lnTo>
                  <a:pt x="503491" y="54457"/>
                </a:lnTo>
                <a:lnTo>
                  <a:pt x="511962" y="66954"/>
                </a:lnTo>
                <a:lnTo>
                  <a:pt x="524459" y="75412"/>
                </a:lnTo>
                <a:lnTo>
                  <a:pt x="539673" y="78524"/>
                </a:lnTo>
                <a:lnTo>
                  <a:pt x="554875" y="75412"/>
                </a:lnTo>
                <a:lnTo>
                  <a:pt x="567385" y="66954"/>
                </a:lnTo>
                <a:lnTo>
                  <a:pt x="575856" y="54457"/>
                </a:lnTo>
                <a:lnTo>
                  <a:pt x="578967" y="39268"/>
                </a:lnTo>
                <a:close/>
              </a:path>
              <a:path w="2062480" h="2423160">
                <a:moveTo>
                  <a:pt x="1066952" y="977011"/>
                </a:moveTo>
                <a:lnTo>
                  <a:pt x="1064247" y="961809"/>
                </a:lnTo>
                <a:lnTo>
                  <a:pt x="1055916" y="949312"/>
                </a:lnTo>
                <a:lnTo>
                  <a:pt x="1043279" y="940854"/>
                </a:lnTo>
                <a:lnTo>
                  <a:pt x="1027658" y="937742"/>
                </a:lnTo>
                <a:lnTo>
                  <a:pt x="1012444" y="940854"/>
                </a:lnTo>
                <a:lnTo>
                  <a:pt x="999947" y="949312"/>
                </a:lnTo>
                <a:lnTo>
                  <a:pt x="991476" y="961809"/>
                </a:lnTo>
                <a:lnTo>
                  <a:pt x="988352" y="977011"/>
                </a:lnTo>
                <a:lnTo>
                  <a:pt x="991476" y="992200"/>
                </a:lnTo>
                <a:lnTo>
                  <a:pt x="999947" y="1004697"/>
                </a:lnTo>
                <a:lnTo>
                  <a:pt x="1012444" y="1013155"/>
                </a:lnTo>
                <a:lnTo>
                  <a:pt x="1027658" y="1016266"/>
                </a:lnTo>
                <a:lnTo>
                  <a:pt x="1042860" y="1013155"/>
                </a:lnTo>
                <a:lnTo>
                  <a:pt x="1055370" y="1004697"/>
                </a:lnTo>
                <a:lnTo>
                  <a:pt x="1063840" y="992200"/>
                </a:lnTo>
                <a:lnTo>
                  <a:pt x="1066952" y="977011"/>
                </a:lnTo>
                <a:close/>
              </a:path>
              <a:path w="2062480" h="2423160">
                <a:moveTo>
                  <a:pt x="1067689" y="2383853"/>
                </a:moveTo>
                <a:lnTo>
                  <a:pt x="1064577" y="2368651"/>
                </a:lnTo>
                <a:lnTo>
                  <a:pt x="1056106" y="2356154"/>
                </a:lnTo>
                <a:lnTo>
                  <a:pt x="1043609" y="2347696"/>
                </a:lnTo>
                <a:lnTo>
                  <a:pt x="1028395" y="2344585"/>
                </a:lnTo>
                <a:lnTo>
                  <a:pt x="1013180" y="2347696"/>
                </a:lnTo>
                <a:lnTo>
                  <a:pt x="1000683" y="2356154"/>
                </a:lnTo>
                <a:lnTo>
                  <a:pt x="992212" y="2368651"/>
                </a:lnTo>
                <a:lnTo>
                  <a:pt x="989101" y="2383853"/>
                </a:lnTo>
                <a:lnTo>
                  <a:pt x="992212" y="2399042"/>
                </a:lnTo>
                <a:lnTo>
                  <a:pt x="1000683" y="2411539"/>
                </a:lnTo>
                <a:lnTo>
                  <a:pt x="1013180" y="2419997"/>
                </a:lnTo>
                <a:lnTo>
                  <a:pt x="1028395" y="2423109"/>
                </a:lnTo>
                <a:lnTo>
                  <a:pt x="1043609" y="2419997"/>
                </a:lnTo>
                <a:lnTo>
                  <a:pt x="1056106" y="2411539"/>
                </a:lnTo>
                <a:lnTo>
                  <a:pt x="1064577" y="2399042"/>
                </a:lnTo>
                <a:lnTo>
                  <a:pt x="1067689" y="2383853"/>
                </a:lnTo>
                <a:close/>
              </a:path>
              <a:path w="2062480" h="2423160">
                <a:moveTo>
                  <a:pt x="1067689" y="1901571"/>
                </a:moveTo>
                <a:lnTo>
                  <a:pt x="1064577" y="1886369"/>
                </a:lnTo>
                <a:lnTo>
                  <a:pt x="1056106" y="1873872"/>
                </a:lnTo>
                <a:lnTo>
                  <a:pt x="1043609" y="1865414"/>
                </a:lnTo>
                <a:lnTo>
                  <a:pt x="1028395" y="1862302"/>
                </a:lnTo>
                <a:lnTo>
                  <a:pt x="1013180" y="1865414"/>
                </a:lnTo>
                <a:lnTo>
                  <a:pt x="1000683" y="1873872"/>
                </a:lnTo>
                <a:lnTo>
                  <a:pt x="992212" y="1886369"/>
                </a:lnTo>
                <a:lnTo>
                  <a:pt x="989101" y="1901571"/>
                </a:lnTo>
                <a:lnTo>
                  <a:pt x="992212" y="1916760"/>
                </a:lnTo>
                <a:lnTo>
                  <a:pt x="1000683" y="1929257"/>
                </a:lnTo>
                <a:lnTo>
                  <a:pt x="1013180" y="1937715"/>
                </a:lnTo>
                <a:lnTo>
                  <a:pt x="1028395" y="1940826"/>
                </a:lnTo>
                <a:lnTo>
                  <a:pt x="1043609" y="1937715"/>
                </a:lnTo>
                <a:lnTo>
                  <a:pt x="1056106" y="1929257"/>
                </a:lnTo>
                <a:lnTo>
                  <a:pt x="1064577" y="1916760"/>
                </a:lnTo>
                <a:lnTo>
                  <a:pt x="1067689" y="1901571"/>
                </a:lnTo>
                <a:close/>
              </a:path>
              <a:path w="2062480" h="2423160">
                <a:moveTo>
                  <a:pt x="1067689" y="1445958"/>
                </a:moveTo>
                <a:lnTo>
                  <a:pt x="1064577" y="1430756"/>
                </a:lnTo>
                <a:lnTo>
                  <a:pt x="1056106" y="1418259"/>
                </a:lnTo>
                <a:lnTo>
                  <a:pt x="1043609" y="1409801"/>
                </a:lnTo>
                <a:lnTo>
                  <a:pt x="1028395" y="1406690"/>
                </a:lnTo>
                <a:lnTo>
                  <a:pt x="1013180" y="1409801"/>
                </a:lnTo>
                <a:lnTo>
                  <a:pt x="1000683" y="1418259"/>
                </a:lnTo>
                <a:lnTo>
                  <a:pt x="992212" y="1430756"/>
                </a:lnTo>
                <a:lnTo>
                  <a:pt x="989101" y="1445958"/>
                </a:lnTo>
                <a:lnTo>
                  <a:pt x="992212" y="1461147"/>
                </a:lnTo>
                <a:lnTo>
                  <a:pt x="1000683" y="1473644"/>
                </a:lnTo>
                <a:lnTo>
                  <a:pt x="1013180" y="1482102"/>
                </a:lnTo>
                <a:lnTo>
                  <a:pt x="1028395" y="1485214"/>
                </a:lnTo>
                <a:lnTo>
                  <a:pt x="1043609" y="1482102"/>
                </a:lnTo>
                <a:lnTo>
                  <a:pt x="1056106" y="1473644"/>
                </a:lnTo>
                <a:lnTo>
                  <a:pt x="1064577" y="1461147"/>
                </a:lnTo>
                <a:lnTo>
                  <a:pt x="1067689" y="1445958"/>
                </a:lnTo>
                <a:close/>
              </a:path>
              <a:path w="2062480" h="2423160">
                <a:moveTo>
                  <a:pt x="1073518" y="521550"/>
                </a:moveTo>
                <a:lnTo>
                  <a:pt x="1070394" y="506349"/>
                </a:lnTo>
                <a:lnTo>
                  <a:pt x="1061935" y="493864"/>
                </a:lnTo>
                <a:lnTo>
                  <a:pt x="1049426" y="485394"/>
                </a:lnTo>
                <a:lnTo>
                  <a:pt x="1034211" y="482282"/>
                </a:lnTo>
                <a:lnTo>
                  <a:pt x="1031341" y="482879"/>
                </a:lnTo>
                <a:lnTo>
                  <a:pt x="1027658" y="482130"/>
                </a:lnTo>
                <a:lnTo>
                  <a:pt x="1012444" y="485241"/>
                </a:lnTo>
                <a:lnTo>
                  <a:pt x="999947" y="493699"/>
                </a:lnTo>
                <a:lnTo>
                  <a:pt x="991476" y="506196"/>
                </a:lnTo>
                <a:lnTo>
                  <a:pt x="988352" y="521398"/>
                </a:lnTo>
                <a:lnTo>
                  <a:pt x="991476" y="536587"/>
                </a:lnTo>
                <a:lnTo>
                  <a:pt x="999947" y="549084"/>
                </a:lnTo>
                <a:lnTo>
                  <a:pt x="1012444" y="557542"/>
                </a:lnTo>
                <a:lnTo>
                  <a:pt x="1027658" y="560654"/>
                </a:lnTo>
                <a:lnTo>
                  <a:pt x="1030554" y="560070"/>
                </a:lnTo>
                <a:lnTo>
                  <a:pt x="1034211" y="560806"/>
                </a:lnTo>
                <a:lnTo>
                  <a:pt x="1049426" y="557695"/>
                </a:lnTo>
                <a:lnTo>
                  <a:pt x="1061935" y="549236"/>
                </a:lnTo>
                <a:lnTo>
                  <a:pt x="1070394" y="536740"/>
                </a:lnTo>
                <a:lnTo>
                  <a:pt x="1073518" y="521550"/>
                </a:lnTo>
                <a:close/>
              </a:path>
              <a:path w="2062480" h="2423160">
                <a:moveTo>
                  <a:pt x="1073518" y="39268"/>
                </a:moveTo>
                <a:lnTo>
                  <a:pt x="1070394" y="24066"/>
                </a:lnTo>
                <a:lnTo>
                  <a:pt x="1061935" y="11582"/>
                </a:lnTo>
                <a:lnTo>
                  <a:pt x="1049426" y="3111"/>
                </a:lnTo>
                <a:lnTo>
                  <a:pt x="1034211" y="0"/>
                </a:lnTo>
                <a:lnTo>
                  <a:pt x="1019009" y="3111"/>
                </a:lnTo>
                <a:lnTo>
                  <a:pt x="1006500" y="11582"/>
                </a:lnTo>
                <a:lnTo>
                  <a:pt x="998042" y="24066"/>
                </a:lnTo>
                <a:lnTo>
                  <a:pt x="994918" y="39268"/>
                </a:lnTo>
                <a:lnTo>
                  <a:pt x="998042" y="54457"/>
                </a:lnTo>
                <a:lnTo>
                  <a:pt x="1006500" y="66954"/>
                </a:lnTo>
                <a:lnTo>
                  <a:pt x="1019009" y="75412"/>
                </a:lnTo>
                <a:lnTo>
                  <a:pt x="1034211" y="78524"/>
                </a:lnTo>
                <a:lnTo>
                  <a:pt x="1049426" y="75412"/>
                </a:lnTo>
                <a:lnTo>
                  <a:pt x="1061935" y="66954"/>
                </a:lnTo>
                <a:lnTo>
                  <a:pt x="1070394" y="54457"/>
                </a:lnTo>
                <a:lnTo>
                  <a:pt x="1073518" y="39268"/>
                </a:lnTo>
                <a:close/>
              </a:path>
              <a:path w="2062480" h="2423160">
                <a:moveTo>
                  <a:pt x="1561503" y="2383853"/>
                </a:moveTo>
                <a:lnTo>
                  <a:pt x="1558798" y="2368651"/>
                </a:lnTo>
                <a:lnTo>
                  <a:pt x="1550466" y="2356154"/>
                </a:lnTo>
                <a:lnTo>
                  <a:pt x="1537830" y="2347696"/>
                </a:lnTo>
                <a:lnTo>
                  <a:pt x="1522196" y="2344585"/>
                </a:lnTo>
                <a:lnTo>
                  <a:pt x="1506994" y="2347696"/>
                </a:lnTo>
                <a:lnTo>
                  <a:pt x="1494485" y="2356154"/>
                </a:lnTo>
                <a:lnTo>
                  <a:pt x="1486027" y="2368651"/>
                </a:lnTo>
                <a:lnTo>
                  <a:pt x="1482902" y="2383853"/>
                </a:lnTo>
                <a:lnTo>
                  <a:pt x="1486027" y="2399042"/>
                </a:lnTo>
                <a:lnTo>
                  <a:pt x="1494485" y="2411539"/>
                </a:lnTo>
                <a:lnTo>
                  <a:pt x="1506994" y="2419997"/>
                </a:lnTo>
                <a:lnTo>
                  <a:pt x="1522196" y="2423109"/>
                </a:lnTo>
                <a:lnTo>
                  <a:pt x="1537411" y="2419997"/>
                </a:lnTo>
                <a:lnTo>
                  <a:pt x="1549920" y="2411539"/>
                </a:lnTo>
                <a:lnTo>
                  <a:pt x="1558378" y="2399042"/>
                </a:lnTo>
                <a:lnTo>
                  <a:pt x="1561503" y="2383853"/>
                </a:lnTo>
                <a:close/>
              </a:path>
              <a:path w="2062480" h="2423160">
                <a:moveTo>
                  <a:pt x="1561503" y="1901571"/>
                </a:moveTo>
                <a:lnTo>
                  <a:pt x="1558798" y="1886369"/>
                </a:lnTo>
                <a:lnTo>
                  <a:pt x="1550466" y="1873872"/>
                </a:lnTo>
                <a:lnTo>
                  <a:pt x="1537830" y="1865414"/>
                </a:lnTo>
                <a:lnTo>
                  <a:pt x="1522196" y="1862302"/>
                </a:lnTo>
                <a:lnTo>
                  <a:pt x="1506994" y="1865414"/>
                </a:lnTo>
                <a:lnTo>
                  <a:pt x="1494485" y="1873872"/>
                </a:lnTo>
                <a:lnTo>
                  <a:pt x="1486027" y="1886369"/>
                </a:lnTo>
                <a:lnTo>
                  <a:pt x="1482902" y="1901571"/>
                </a:lnTo>
                <a:lnTo>
                  <a:pt x="1486027" y="1916760"/>
                </a:lnTo>
                <a:lnTo>
                  <a:pt x="1494485" y="1929257"/>
                </a:lnTo>
                <a:lnTo>
                  <a:pt x="1506994" y="1937715"/>
                </a:lnTo>
                <a:lnTo>
                  <a:pt x="1522196" y="1940826"/>
                </a:lnTo>
                <a:lnTo>
                  <a:pt x="1537411" y="1937715"/>
                </a:lnTo>
                <a:lnTo>
                  <a:pt x="1549920" y="1929257"/>
                </a:lnTo>
                <a:lnTo>
                  <a:pt x="1558378" y="1916760"/>
                </a:lnTo>
                <a:lnTo>
                  <a:pt x="1561503" y="1901571"/>
                </a:lnTo>
                <a:close/>
              </a:path>
              <a:path w="2062480" h="2423160">
                <a:moveTo>
                  <a:pt x="1561503" y="1445958"/>
                </a:moveTo>
                <a:lnTo>
                  <a:pt x="1558493" y="1430756"/>
                </a:lnTo>
                <a:lnTo>
                  <a:pt x="1550187" y="1418259"/>
                </a:lnTo>
                <a:lnTo>
                  <a:pt x="1537728" y="1409801"/>
                </a:lnTo>
                <a:lnTo>
                  <a:pt x="1522209" y="1406690"/>
                </a:lnTo>
                <a:lnTo>
                  <a:pt x="1506994" y="1409801"/>
                </a:lnTo>
                <a:lnTo>
                  <a:pt x="1494485" y="1418259"/>
                </a:lnTo>
                <a:lnTo>
                  <a:pt x="1486027" y="1430756"/>
                </a:lnTo>
                <a:lnTo>
                  <a:pt x="1482902" y="1445958"/>
                </a:lnTo>
                <a:lnTo>
                  <a:pt x="1486027" y="1461147"/>
                </a:lnTo>
                <a:lnTo>
                  <a:pt x="1494485" y="1473644"/>
                </a:lnTo>
                <a:lnTo>
                  <a:pt x="1506994" y="1482102"/>
                </a:lnTo>
                <a:lnTo>
                  <a:pt x="1522209" y="1485214"/>
                </a:lnTo>
                <a:lnTo>
                  <a:pt x="1537411" y="1482102"/>
                </a:lnTo>
                <a:lnTo>
                  <a:pt x="1549920" y="1473644"/>
                </a:lnTo>
                <a:lnTo>
                  <a:pt x="1558378" y="1461147"/>
                </a:lnTo>
                <a:lnTo>
                  <a:pt x="1561503" y="1445958"/>
                </a:lnTo>
                <a:close/>
              </a:path>
              <a:path w="2062480" h="2423160">
                <a:moveTo>
                  <a:pt x="1561503" y="977011"/>
                </a:moveTo>
                <a:lnTo>
                  <a:pt x="1558493" y="961809"/>
                </a:lnTo>
                <a:lnTo>
                  <a:pt x="1550187" y="949312"/>
                </a:lnTo>
                <a:lnTo>
                  <a:pt x="1537728" y="940854"/>
                </a:lnTo>
                <a:lnTo>
                  <a:pt x="1522209" y="937742"/>
                </a:lnTo>
                <a:lnTo>
                  <a:pt x="1506994" y="940854"/>
                </a:lnTo>
                <a:lnTo>
                  <a:pt x="1494485" y="949312"/>
                </a:lnTo>
                <a:lnTo>
                  <a:pt x="1486027" y="961809"/>
                </a:lnTo>
                <a:lnTo>
                  <a:pt x="1482902" y="977011"/>
                </a:lnTo>
                <a:lnTo>
                  <a:pt x="1486027" y="992200"/>
                </a:lnTo>
                <a:lnTo>
                  <a:pt x="1494485" y="1004697"/>
                </a:lnTo>
                <a:lnTo>
                  <a:pt x="1506994" y="1013155"/>
                </a:lnTo>
                <a:lnTo>
                  <a:pt x="1522209" y="1016266"/>
                </a:lnTo>
                <a:lnTo>
                  <a:pt x="1537411" y="1013155"/>
                </a:lnTo>
                <a:lnTo>
                  <a:pt x="1549920" y="1004697"/>
                </a:lnTo>
                <a:lnTo>
                  <a:pt x="1558378" y="992200"/>
                </a:lnTo>
                <a:lnTo>
                  <a:pt x="1561503" y="977011"/>
                </a:lnTo>
                <a:close/>
              </a:path>
              <a:path w="2062480" h="2423160">
                <a:moveTo>
                  <a:pt x="1567319" y="521550"/>
                </a:moveTo>
                <a:lnTo>
                  <a:pt x="1564627" y="506349"/>
                </a:lnTo>
                <a:lnTo>
                  <a:pt x="1556296" y="493864"/>
                </a:lnTo>
                <a:lnTo>
                  <a:pt x="1543659" y="485394"/>
                </a:lnTo>
                <a:lnTo>
                  <a:pt x="1528025" y="482282"/>
                </a:lnTo>
                <a:lnTo>
                  <a:pt x="1525485" y="482803"/>
                </a:lnTo>
                <a:lnTo>
                  <a:pt x="1522209" y="482130"/>
                </a:lnTo>
                <a:lnTo>
                  <a:pt x="1506994" y="485241"/>
                </a:lnTo>
                <a:lnTo>
                  <a:pt x="1494497" y="493699"/>
                </a:lnTo>
                <a:lnTo>
                  <a:pt x="1486027" y="506196"/>
                </a:lnTo>
                <a:lnTo>
                  <a:pt x="1482902" y="521398"/>
                </a:lnTo>
                <a:lnTo>
                  <a:pt x="1486027" y="536587"/>
                </a:lnTo>
                <a:lnTo>
                  <a:pt x="1494497" y="549084"/>
                </a:lnTo>
                <a:lnTo>
                  <a:pt x="1506994" y="557542"/>
                </a:lnTo>
                <a:lnTo>
                  <a:pt x="1522209" y="560654"/>
                </a:lnTo>
                <a:lnTo>
                  <a:pt x="1524736" y="560146"/>
                </a:lnTo>
                <a:lnTo>
                  <a:pt x="1528025" y="560806"/>
                </a:lnTo>
                <a:lnTo>
                  <a:pt x="1543240" y="557695"/>
                </a:lnTo>
                <a:lnTo>
                  <a:pt x="1555737" y="549236"/>
                </a:lnTo>
                <a:lnTo>
                  <a:pt x="1564208" y="536740"/>
                </a:lnTo>
                <a:lnTo>
                  <a:pt x="1567319" y="521550"/>
                </a:lnTo>
                <a:close/>
              </a:path>
              <a:path w="2062480" h="2423160">
                <a:moveTo>
                  <a:pt x="1567319" y="39268"/>
                </a:moveTo>
                <a:lnTo>
                  <a:pt x="1564627" y="24066"/>
                </a:lnTo>
                <a:lnTo>
                  <a:pt x="1556296" y="11582"/>
                </a:lnTo>
                <a:lnTo>
                  <a:pt x="1543659" y="3111"/>
                </a:lnTo>
                <a:lnTo>
                  <a:pt x="1528025" y="0"/>
                </a:lnTo>
                <a:lnTo>
                  <a:pt x="1512811" y="3111"/>
                </a:lnTo>
                <a:lnTo>
                  <a:pt x="1500314" y="11582"/>
                </a:lnTo>
                <a:lnTo>
                  <a:pt x="1491843" y="24066"/>
                </a:lnTo>
                <a:lnTo>
                  <a:pt x="1488732" y="39268"/>
                </a:lnTo>
                <a:lnTo>
                  <a:pt x="1491843" y="54457"/>
                </a:lnTo>
                <a:lnTo>
                  <a:pt x="1500314" y="66954"/>
                </a:lnTo>
                <a:lnTo>
                  <a:pt x="1512811" y="75412"/>
                </a:lnTo>
                <a:lnTo>
                  <a:pt x="1528025" y="78524"/>
                </a:lnTo>
                <a:lnTo>
                  <a:pt x="1543240" y="75412"/>
                </a:lnTo>
                <a:lnTo>
                  <a:pt x="1555737" y="66954"/>
                </a:lnTo>
                <a:lnTo>
                  <a:pt x="1564208" y="54457"/>
                </a:lnTo>
                <a:lnTo>
                  <a:pt x="1567319" y="39268"/>
                </a:lnTo>
                <a:close/>
              </a:path>
              <a:path w="2062480" h="2423160">
                <a:moveTo>
                  <a:pt x="2056053" y="2383853"/>
                </a:moveTo>
                <a:lnTo>
                  <a:pt x="2052929" y="2368651"/>
                </a:lnTo>
                <a:lnTo>
                  <a:pt x="2044458" y="2356154"/>
                </a:lnTo>
                <a:lnTo>
                  <a:pt x="2031961" y="2347696"/>
                </a:lnTo>
                <a:lnTo>
                  <a:pt x="2016747" y="2344585"/>
                </a:lnTo>
                <a:lnTo>
                  <a:pt x="2001545" y="2347696"/>
                </a:lnTo>
                <a:lnTo>
                  <a:pt x="1989035" y="2356154"/>
                </a:lnTo>
                <a:lnTo>
                  <a:pt x="1980565" y="2368651"/>
                </a:lnTo>
                <a:lnTo>
                  <a:pt x="1977453" y="2383853"/>
                </a:lnTo>
                <a:lnTo>
                  <a:pt x="1980565" y="2399042"/>
                </a:lnTo>
                <a:lnTo>
                  <a:pt x="1989035" y="2411539"/>
                </a:lnTo>
                <a:lnTo>
                  <a:pt x="2001545" y="2419997"/>
                </a:lnTo>
                <a:lnTo>
                  <a:pt x="2016747" y="2423109"/>
                </a:lnTo>
                <a:lnTo>
                  <a:pt x="2031961" y="2419997"/>
                </a:lnTo>
                <a:lnTo>
                  <a:pt x="2044458" y="2411539"/>
                </a:lnTo>
                <a:lnTo>
                  <a:pt x="2052929" y="2399042"/>
                </a:lnTo>
                <a:lnTo>
                  <a:pt x="2056053" y="2383853"/>
                </a:lnTo>
                <a:close/>
              </a:path>
              <a:path w="2062480" h="2423160">
                <a:moveTo>
                  <a:pt x="2056053" y="1901571"/>
                </a:moveTo>
                <a:lnTo>
                  <a:pt x="2052929" y="1886369"/>
                </a:lnTo>
                <a:lnTo>
                  <a:pt x="2044458" y="1873872"/>
                </a:lnTo>
                <a:lnTo>
                  <a:pt x="2031961" y="1865414"/>
                </a:lnTo>
                <a:lnTo>
                  <a:pt x="2016747" y="1862302"/>
                </a:lnTo>
                <a:lnTo>
                  <a:pt x="2001545" y="1865414"/>
                </a:lnTo>
                <a:lnTo>
                  <a:pt x="1989035" y="1873872"/>
                </a:lnTo>
                <a:lnTo>
                  <a:pt x="1980565" y="1886369"/>
                </a:lnTo>
                <a:lnTo>
                  <a:pt x="1977453" y="1901571"/>
                </a:lnTo>
                <a:lnTo>
                  <a:pt x="1980565" y="1916760"/>
                </a:lnTo>
                <a:lnTo>
                  <a:pt x="1989035" y="1929257"/>
                </a:lnTo>
                <a:lnTo>
                  <a:pt x="2001545" y="1937715"/>
                </a:lnTo>
                <a:lnTo>
                  <a:pt x="2016747" y="1940826"/>
                </a:lnTo>
                <a:lnTo>
                  <a:pt x="2031961" y="1937715"/>
                </a:lnTo>
                <a:lnTo>
                  <a:pt x="2044458" y="1929257"/>
                </a:lnTo>
                <a:lnTo>
                  <a:pt x="2052929" y="1916760"/>
                </a:lnTo>
                <a:lnTo>
                  <a:pt x="2056053" y="1901571"/>
                </a:lnTo>
                <a:close/>
              </a:path>
              <a:path w="2062480" h="2423160">
                <a:moveTo>
                  <a:pt x="2056053" y="1445958"/>
                </a:moveTo>
                <a:lnTo>
                  <a:pt x="2052929" y="1430756"/>
                </a:lnTo>
                <a:lnTo>
                  <a:pt x="2044458" y="1418259"/>
                </a:lnTo>
                <a:lnTo>
                  <a:pt x="2031961" y="1409801"/>
                </a:lnTo>
                <a:lnTo>
                  <a:pt x="2016747" y="1406690"/>
                </a:lnTo>
                <a:lnTo>
                  <a:pt x="2001545" y="1409801"/>
                </a:lnTo>
                <a:lnTo>
                  <a:pt x="1989035" y="1418259"/>
                </a:lnTo>
                <a:lnTo>
                  <a:pt x="1980565" y="1430756"/>
                </a:lnTo>
                <a:lnTo>
                  <a:pt x="1977453" y="1445958"/>
                </a:lnTo>
                <a:lnTo>
                  <a:pt x="1980565" y="1461147"/>
                </a:lnTo>
                <a:lnTo>
                  <a:pt x="1989035" y="1473644"/>
                </a:lnTo>
                <a:lnTo>
                  <a:pt x="2001545" y="1482102"/>
                </a:lnTo>
                <a:lnTo>
                  <a:pt x="2016747" y="1485214"/>
                </a:lnTo>
                <a:lnTo>
                  <a:pt x="2031961" y="1482102"/>
                </a:lnTo>
                <a:lnTo>
                  <a:pt x="2044458" y="1473644"/>
                </a:lnTo>
                <a:lnTo>
                  <a:pt x="2052929" y="1461147"/>
                </a:lnTo>
                <a:lnTo>
                  <a:pt x="2056053" y="1445958"/>
                </a:lnTo>
                <a:close/>
              </a:path>
              <a:path w="2062480" h="2423160">
                <a:moveTo>
                  <a:pt x="2056053" y="977011"/>
                </a:moveTo>
                <a:lnTo>
                  <a:pt x="2052929" y="961809"/>
                </a:lnTo>
                <a:lnTo>
                  <a:pt x="2044458" y="949312"/>
                </a:lnTo>
                <a:lnTo>
                  <a:pt x="2031961" y="940854"/>
                </a:lnTo>
                <a:lnTo>
                  <a:pt x="2016747" y="937742"/>
                </a:lnTo>
                <a:lnTo>
                  <a:pt x="2001545" y="940854"/>
                </a:lnTo>
                <a:lnTo>
                  <a:pt x="1989035" y="949312"/>
                </a:lnTo>
                <a:lnTo>
                  <a:pt x="1980577" y="961809"/>
                </a:lnTo>
                <a:lnTo>
                  <a:pt x="1977453" y="977011"/>
                </a:lnTo>
                <a:lnTo>
                  <a:pt x="1980577" y="992200"/>
                </a:lnTo>
                <a:lnTo>
                  <a:pt x="1989035" y="1004697"/>
                </a:lnTo>
                <a:lnTo>
                  <a:pt x="2001545" y="1013155"/>
                </a:lnTo>
                <a:lnTo>
                  <a:pt x="2016747" y="1016266"/>
                </a:lnTo>
                <a:lnTo>
                  <a:pt x="2031961" y="1013155"/>
                </a:lnTo>
                <a:lnTo>
                  <a:pt x="2044458" y="1004697"/>
                </a:lnTo>
                <a:lnTo>
                  <a:pt x="2052929" y="992200"/>
                </a:lnTo>
                <a:lnTo>
                  <a:pt x="2056053" y="977011"/>
                </a:lnTo>
                <a:close/>
              </a:path>
              <a:path w="2062480" h="2423160">
                <a:moveTo>
                  <a:pt x="2061870" y="521550"/>
                </a:moveTo>
                <a:lnTo>
                  <a:pt x="2058758" y="506349"/>
                </a:lnTo>
                <a:lnTo>
                  <a:pt x="2050288" y="493864"/>
                </a:lnTo>
                <a:lnTo>
                  <a:pt x="2037791" y="485394"/>
                </a:lnTo>
                <a:lnTo>
                  <a:pt x="2022576" y="482282"/>
                </a:lnTo>
                <a:lnTo>
                  <a:pt x="2017852" y="483247"/>
                </a:lnTo>
                <a:lnTo>
                  <a:pt x="2016010" y="482866"/>
                </a:lnTo>
                <a:lnTo>
                  <a:pt x="2000796" y="485990"/>
                </a:lnTo>
                <a:lnTo>
                  <a:pt x="1988299" y="494449"/>
                </a:lnTo>
                <a:lnTo>
                  <a:pt x="1979828" y="506933"/>
                </a:lnTo>
                <a:lnTo>
                  <a:pt x="1976716" y="522135"/>
                </a:lnTo>
                <a:lnTo>
                  <a:pt x="1979828" y="537337"/>
                </a:lnTo>
                <a:lnTo>
                  <a:pt x="1988299" y="549821"/>
                </a:lnTo>
                <a:lnTo>
                  <a:pt x="2000796" y="558279"/>
                </a:lnTo>
                <a:lnTo>
                  <a:pt x="2016010" y="561403"/>
                </a:lnTo>
                <a:lnTo>
                  <a:pt x="2020735" y="560438"/>
                </a:lnTo>
                <a:lnTo>
                  <a:pt x="2022576" y="560806"/>
                </a:lnTo>
                <a:lnTo>
                  <a:pt x="2037791" y="557695"/>
                </a:lnTo>
                <a:lnTo>
                  <a:pt x="2050288" y="549236"/>
                </a:lnTo>
                <a:lnTo>
                  <a:pt x="2058758" y="536740"/>
                </a:lnTo>
                <a:lnTo>
                  <a:pt x="2061870" y="521550"/>
                </a:lnTo>
                <a:close/>
              </a:path>
              <a:path w="2062480" h="2423160">
                <a:moveTo>
                  <a:pt x="2061870" y="39268"/>
                </a:moveTo>
                <a:lnTo>
                  <a:pt x="2058758" y="24066"/>
                </a:lnTo>
                <a:lnTo>
                  <a:pt x="2050288" y="11582"/>
                </a:lnTo>
                <a:lnTo>
                  <a:pt x="2037791" y="3111"/>
                </a:lnTo>
                <a:lnTo>
                  <a:pt x="2022576" y="0"/>
                </a:lnTo>
                <a:lnTo>
                  <a:pt x="2007362" y="3111"/>
                </a:lnTo>
                <a:lnTo>
                  <a:pt x="1994865" y="11582"/>
                </a:lnTo>
                <a:lnTo>
                  <a:pt x="1986394" y="24066"/>
                </a:lnTo>
                <a:lnTo>
                  <a:pt x="1983282" y="39268"/>
                </a:lnTo>
                <a:lnTo>
                  <a:pt x="1986394" y="54457"/>
                </a:lnTo>
                <a:lnTo>
                  <a:pt x="1994865" y="66954"/>
                </a:lnTo>
                <a:lnTo>
                  <a:pt x="2007362" y="75412"/>
                </a:lnTo>
                <a:lnTo>
                  <a:pt x="2022576" y="78524"/>
                </a:lnTo>
                <a:lnTo>
                  <a:pt x="2037791" y="75412"/>
                </a:lnTo>
                <a:lnTo>
                  <a:pt x="2050288" y="66954"/>
                </a:lnTo>
                <a:lnTo>
                  <a:pt x="2058758" y="54457"/>
                </a:lnTo>
                <a:lnTo>
                  <a:pt x="2061870" y="39268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40189" y="9018509"/>
            <a:ext cx="2056130" cy="1003300"/>
          </a:xfrm>
          <a:custGeom>
            <a:avLst/>
            <a:gdLst/>
            <a:ahLst/>
            <a:cxnLst/>
            <a:rect l="l" t="t" r="r" b="b"/>
            <a:pathLst>
              <a:path w="2056129" h="1003300">
                <a:moveTo>
                  <a:pt x="39297" y="79269"/>
                </a:moveTo>
                <a:lnTo>
                  <a:pt x="24086" y="76155"/>
                </a:lnTo>
                <a:lnTo>
                  <a:pt x="11585" y="67693"/>
                </a:lnTo>
                <a:lnTo>
                  <a:pt x="3116" y="55203"/>
                </a:lnTo>
                <a:lnTo>
                  <a:pt x="0" y="40005"/>
                </a:lnTo>
                <a:lnTo>
                  <a:pt x="3116" y="24806"/>
                </a:lnTo>
                <a:lnTo>
                  <a:pt x="11585" y="12316"/>
                </a:lnTo>
                <a:lnTo>
                  <a:pt x="24086" y="3854"/>
                </a:lnTo>
                <a:lnTo>
                  <a:pt x="39297" y="740"/>
                </a:lnTo>
                <a:lnTo>
                  <a:pt x="54821" y="3854"/>
                </a:lnTo>
                <a:lnTo>
                  <a:pt x="67287" y="12316"/>
                </a:lnTo>
                <a:lnTo>
                  <a:pt x="75582" y="24806"/>
                </a:lnTo>
                <a:lnTo>
                  <a:pt x="78594" y="40005"/>
                </a:lnTo>
                <a:lnTo>
                  <a:pt x="75477" y="55203"/>
                </a:lnTo>
                <a:lnTo>
                  <a:pt x="67009" y="67693"/>
                </a:lnTo>
                <a:lnTo>
                  <a:pt x="54508" y="76155"/>
                </a:lnTo>
                <a:lnTo>
                  <a:pt x="39297" y="79269"/>
                </a:lnTo>
                <a:close/>
              </a:path>
              <a:path w="2056129" h="1003300">
                <a:moveTo>
                  <a:pt x="533845" y="78528"/>
                </a:moveTo>
                <a:lnTo>
                  <a:pt x="518634" y="75414"/>
                </a:lnTo>
                <a:lnTo>
                  <a:pt x="506134" y="66952"/>
                </a:lnTo>
                <a:lnTo>
                  <a:pt x="497665" y="54462"/>
                </a:lnTo>
                <a:lnTo>
                  <a:pt x="494548" y="39264"/>
                </a:lnTo>
                <a:lnTo>
                  <a:pt x="497665" y="24065"/>
                </a:lnTo>
                <a:lnTo>
                  <a:pt x="506134" y="11575"/>
                </a:lnTo>
                <a:lnTo>
                  <a:pt x="518634" y="3113"/>
                </a:lnTo>
                <a:lnTo>
                  <a:pt x="533845" y="0"/>
                </a:lnTo>
                <a:lnTo>
                  <a:pt x="549057" y="3113"/>
                </a:lnTo>
                <a:lnTo>
                  <a:pt x="561557" y="11575"/>
                </a:lnTo>
                <a:lnTo>
                  <a:pt x="570026" y="24065"/>
                </a:lnTo>
                <a:lnTo>
                  <a:pt x="573142" y="39264"/>
                </a:lnTo>
                <a:lnTo>
                  <a:pt x="570026" y="54462"/>
                </a:lnTo>
                <a:lnTo>
                  <a:pt x="561557" y="66952"/>
                </a:lnTo>
                <a:lnTo>
                  <a:pt x="549057" y="75414"/>
                </a:lnTo>
                <a:lnTo>
                  <a:pt x="533845" y="78528"/>
                </a:lnTo>
                <a:close/>
              </a:path>
              <a:path w="2056129" h="1003300">
                <a:moveTo>
                  <a:pt x="1027653" y="78528"/>
                </a:moveTo>
                <a:lnTo>
                  <a:pt x="1012441" y="75414"/>
                </a:lnTo>
                <a:lnTo>
                  <a:pt x="999941" y="66952"/>
                </a:lnTo>
                <a:lnTo>
                  <a:pt x="991472" y="54462"/>
                </a:lnTo>
                <a:lnTo>
                  <a:pt x="988356" y="39264"/>
                </a:lnTo>
                <a:lnTo>
                  <a:pt x="991472" y="24065"/>
                </a:lnTo>
                <a:lnTo>
                  <a:pt x="999941" y="11575"/>
                </a:lnTo>
                <a:lnTo>
                  <a:pt x="1012441" y="3113"/>
                </a:lnTo>
                <a:lnTo>
                  <a:pt x="1027653" y="0"/>
                </a:lnTo>
                <a:lnTo>
                  <a:pt x="1043177" y="3113"/>
                </a:lnTo>
                <a:lnTo>
                  <a:pt x="1055642" y="11575"/>
                </a:lnTo>
                <a:lnTo>
                  <a:pt x="1063937" y="24065"/>
                </a:lnTo>
                <a:lnTo>
                  <a:pt x="1066950" y="39264"/>
                </a:lnTo>
                <a:lnTo>
                  <a:pt x="1063833" y="54462"/>
                </a:lnTo>
                <a:lnTo>
                  <a:pt x="1055364" y="66952"/>
                </a:lnTo>
                <a:lnTo>
                  <a:pt x="1042864" y="75414"/>
                </a:lnTo>
                <a:lnTo>
                  <a:pt x="1027653" y="78528"/>
                </a:lnTo>
                <a:close/>
              </a:path>
              <a:path w="2056129" h="1003300">
                <a:moveTo>
                  <a:pt x="1522201" y="78528"/>
                </a:moveTo>
                <a:lnTo>
                  <a:pt x="1506990" y="75414"/>
                </a:lnTo>
                <a:lnTo>
                  <a:pt x="1494489" y="66952"/>
                </a:lnTo>
                <a:lnTo>
                  <a:pt x="1486021" y="54462"/>
                </a:lnTo>
                <a:lnTo>
                  <a:pt x="1482904" y="39264"/>
                </a:lnTo>
                <a:lnTo>
                  <a:pt x="1486021" y="24065"/>
                </a:lnTo>
                <a:lnTo>
                  <a:pt x="1494490" y="11575"/>
                </a:lnTo>
                <a:lnTo>
                  <a:pt x="1506990" y="3113"/>
                </a:lnTo>
                <a:lnTo>
                  <a:pt x="1522201" y="0"/>
                </a:lnTo>
                <a:lnTo>
                  <a:pt x="1537413" y="3113"/>
                </a:lnTo>
                <a:lnTo>
                  <a:pt x="1549913" y="11575"/>
                </a:lnTo>
                <a:lnTo>
                  <a:pt x="1558382" y="24065"/>
                </a:lnTo>
                <a:lnTo>
                  <a:pt x="1561498" y="39264"/>
                </a:lnTo>
                <a:lnTo>
                  <a:pt x="1558382" y="54462"/>
                </a:lnTo>
                <a:lnTo>
                  <a:pt x="1549913" y="66952"/>
                </a:lnTo>
                <a:lnTo>
                  <a:pt x="1537413" y="75414"/>
                </a:lnTo>
                <a:lnTo>
                  <a:pt x="1522201" y="78528"/>
                </a:lnTo>
                <a:close/>
              </a:path>
              <a:path w="2056129" h="1003300">
                <a:moveTo>
                  <a:pt x="2016008" y="79269"/>
                </a:moveTo>
                <a:lnTo>
                  <a:pt x="2000797" y="76155"/>
                </a:lnTo>
                <a:lnTo>
                  <a:pt x="1988297" y="67693"/>
                </a:lnTo>
                <a:lnTo>
                  <a:pt x="1979828" y="55203"/>
                </a:lnTo>
                <a:lnTo>
                  <a:pt x="1976711" y="40004"/>
                </a:lnTo>
                <a:lnTo>
                  <a:pt x="1979828" y="24806"/>
                </a:lnTo>
                <a:lnTo>
                  <a:pt x="1988297" y="12316"/>
                </a:lnTo>
                <a:lnTo>
                  <a:pt x="2000797" y="3854"/>
                </a:lnTo>
                <a:lnTo>
                  <a:pt x="2016008" y="740"/>
                </a:lnTo>
                <a:lnTo>
                  <a:pt x="2031220" y="3854"/>
                </a:lnTo>
                <a:lnTo>
                  <a:pt x="2043720" y="12316"/>
                </a:lnTo>
                <a:lnTo>
                  <a:pt x="2052189" y="24806"/>
                </a:lnTo>
                <a:lnTo>
                  <a:pt x="2055305" y="40004"/>
                </a:lnTo>
                <a:lnTo>
                  <a:pt x="2052189" y="55203"/>
                </a:lnTo>
                <a:lnTo>
                  <a:pt x="2043720" y="67693"/>
                </a:lnTo>
                <a:lnTo>
                  <a:pt x="2031220" y="76155"/>
                </a:lnTo>
                <a:lnTo>
                  <a:pt x="2016008" y="79269"/>
                </a:lnTo>
                <a:close/>
              </a:path>
              <a:path w="2056129" h="1003300">
                <a:moveTo>
                  <a:pt x="39297" y="455612"/>
                </a:moveTo>
                <a:close/>
              </a:path>
              <a:path w="2056129" h="1003300">
                <a:moveTo>
                  <a:pt x="39297" y="534140"/>
                </a:moveTo>
                <a:lnTo>
                  <a:pt x="24085" y="531027"/>
                </a:lnTo>
                <a:lnTo>
                  <a:pt x="11585" y="522565"/>
                </a:lnTo>
                <a:lnTo>
                  <a:pt x="3116" y="510075"/>
                </a:lnTo>
                <a:lnTo>
                  <a:pt x="0" y="494876"/>
                </a:lnTo>
                <a:lnTo>
                  <a:pt x="3116" y="479678"/>
                </a:lnTo>
                <a:lnTo>
                  <a:pt x="11585" y="467188"/>
                </a:lnTo>
                <a:lnTo>
                  <a:pt x="24085" y="458726"/>
                </a:lnTo>
                <a:lnTo>
                  <a:pt x="39297" y="455612"/>
                </a:lnTo>
                <a:lnTo>
                  <a:pt x="54925" y="458726"/>
                </a:lnTo>
                <a:lnTo>
                  <a:pt x="67565" y="467188"/>
                </a:lnTo>
                <a:lnTo>
                  <a:pt x="75894" y="479678"/>
                </a:lnTo>
                <a:lnTo>
                  <a:pt x="78594" y="494876"/>
                </a:lnTo>
                <a:lnTo>
                  <a:pt x="75477" y="510075"/>
                </a:lnTo>
                <a:lnTo>
                  <a:pt x="67008" y="522565"/>
                </a:lnTo>
                <a:lnTo>
                  <a:pt x="54508" y="531027"/>
                </a:lnTo>
                <a:lnTo>
                  <a:pt x="39297" y="534140"/>
                </a:lnTo>
                <a:close/>
              </a:path>
              <a:path w="2056129" h="1003300">
                <a:moveTo>
                  <a:pt x="533845" y="534140"/>
                </a:moveTo>
                <a:lnTo>
                  <a:pt x="518634" y="531027"/>
                </a:lnTo>
                <a:lnTo>
                  <a:pt x="506134" y="522565"/>
                </a:lnTo>
                <a:lnTo>
                  <a:pt x="497665" y="510075"/>
                </a:lnTo>
                <a:lnTo>
                  <a:pt x="494548" y="494876"/>
                </a:lnTo>
                <a:lnTo>
                  <a:pt x="497665" y="479678"/>
                </a:lnTo>
                <a:lnTo>
                  <a:pt x="506134" y="467188"/>
                </a:lnTo>
                <a:lnTo>
                  <a:pt x="518634" y="458726"/>
                </a:lnTo>
                <a:lnTo>
                  <a:pt x="533845" y="455612"/>
                </a:lnTo>
                <a:lnTo>
                  <a:pt x="549057" y="458726"/>
                </a:lnTo>
                <a:lnTo>
                  <a:pt x="561557" y="467188"/>
                </a:lnTo>
                <a:lnTo>
                  <a:pt x="570026" y="479678"/>
                </a:lnTo>
                <a:lnTo>
                  <a:pt x="573142" y="494876"/>
                </a:lnTo>
                <a:lnTo>
                  <a:pt x="570026" y="510075"/>
                </a:lnTo>
                <a:lnTo>
                  <a:pt x="561557" y="522565"/>
                </a:lnTo>
                <a:lnTo>
                  <a:pt x="549057" y="531027"/>
                </a:lnTo>
                <a:lnTo>
                  <a:pt x="533845" y="534140"/>
                </a:lnTo>
                <a:close/>
              </a:path>
              <a:path w="2056129" h="1003300">
                <a:moveTo>
                  <a:pt x="1027652" y="534140"/>
                </a:moveTo>
                <a:lnTo>
                  <a:pt x="1012441" y="531027"/>
                </a:lnTo>
                <a:lnTo>
                  <a:pt x="999941" y="522565"/>
                </a:lnTo>
                <a:lnTo>
                  <a:pt x="991472" y="510075"/>
                </a:lnTo>
                <a:lnTo>
                  <a:pt x="988355" y="494876"/>
                </a:lnTo>
                <a:lnTo>
                  <a:pt x="991472" y="479678"/>
                </a:lnTo>
                <a:lnTo>
                  <a:pt x="999941" y="467188"/>
                </a:lnTo>
                <a:lnTo>
                  <a:pt x="1012441" y="458726"/>
                </a:lnTo>
                <a:lnTo>
                  <a:pt x="1027652" y="455612"/>
                </a:lnTo>
                <a:lnTo>
                  <a:pt x="1043281" y="458726"/>
                </a:lnTo>
                <a:lnTo>
                  <a:pt x="1055920" y="467188"/>
                </a:lnTo>
                <a:lnTo>
                  <a:pt x="1064250" y="479678"/>
                </a:lnTo>
                <a:lnTo>
                  <a:pt x="1066949" y="494876"/>
                </a:lnTo>
                <a:lnTo>
                  <a:pt x="1063833" y="510075"/>
                </a:lnTo>
                <a:lnTo>
                  <a:pt x="1055364" y="522565"/>
                </a:lnTo>
                <a:lnTo>
                  <a:pt x="1042864" y="531027"/>
                </a:lnTo>
                <a:lnTo>
                  <a:pt x="1027652" y="534140"/>
                </a:lnTo>
                <a:close/>
              </a:path>
              <a:path w="2056129" h="1003300">
                <a:moveTo>
                  <a:pt x="1522201" y="534140"/>
                </a:moveTo>
                <a:lnTo>
                  <a:pt x="1506990" y="531027"/>
                </a:lnTo>
                <a:lnTo>
                  <a:pt x="1494489" y="522565"/>
                </a:lnTo>
                <a:lnTo>
                  <a:pt x="1486020" y="510075"/>
                </a:lnTo>
                <a:lnTo>
                  <a:pt x="1482904" y="494876"/>
                </a:lnTo>
                <a:lnTo>
                  <a:pt x="1486021" y="479678"/>
                </a:lnTo>
                <a:lnTo>
                  <a:pt x="1494489" y="467188"/>
                </a:lnTo>
                <a:lnTo>
                  <a:pt x="1506990" y="458726"/>
                </a:lnTo>
                <a:lnTo>
                  <a:pt x="1522201" y="455612"/>
                </a:lnTo>
                <a:lnTo>
                  <a:pt x="1537725" y="458726"/>
                </a:lnTo>
                <a:lnTo>
                  <a:pt x="1550191" y="467188"/>
                </a:lnTo>
                <a:lnTo>
                  <a:pt x="1558486" y="479678"/>
                </a:lnTo>
                <a:lnTo>
                  <a:pt x="1561498" y="494876"/>
                </a:lnTo>
                <a:lnTo>
                  <a:pt x="1558382" y="510075"/>
                </a:lnTo>
                <a:lnTo>
                  <a:pt x="1549913" y="522565"/>
                </a:lnTo>
                <a:lnTo>
                  <a:pt x="1537412" y="531027"/>
                </a:lnTo>
                <a:lnTo>
                  <a:pt x="1522201" y="534140"/>
                </a:lnTo>
                <a:close/>
              </a:path>
              <a:path w="2056129" h="1003300">
                <a:moveTo>
                  <a:pt x="2016750" y="534140"/>
                </a:moveTo>
                <a:lnTo>
                  <a:pt x="2001538" y="531027"/>
                </a:lnTo>
                <a:lnTo>
                  <a:pt x="1989038" y="522565"/>
                </a:lnTo>
                <a:lnTo>
                  <a:pt x="1980569" y="510075"/>
                </a:lnTo>
                <a:lnTo>
                  <a:pt x="1977453" y="494876"/>
                </a:lnTo>
                <a:lnTo>
                  <a:pt x="1980569" y="479678"/>
                </a:lnTo>
                <a:lnTo>
                  <a:pt x="1989038" y="467188"/>
                </a:lnTo>
                <a:lnTo>
                  <a:pt x="2001538" y="458726"/>
                </a:lnTo>
                <a:lnTo>
                  <a:pt x="2016750" y="455612"/>
                </a:lnTo>
                <a:lnTo>
                  <a:pt x="2031961" y="458726"/>
                </a:lnTo>
                <a:lnTo>
                  <a:pt x="2044461" y="467188"/>
                </a:lnTo>
                <a:lnTo>
                  <a:pt x="2052930" y="479678"/>
                </a:lnTo>
                <a:lnTo>
                  <a:pt x="2056047" y="494876"/>
                </a:lnTo>
                <a:lnTo>
                  <a:pt x="2052930" y="510075"/>
                </a:lnTo>
                <a:lnTo>
                  <a:pt x="2044461" y="522565"/>
                </a:lnTo>
                <a:lnTo>
                  <a:pt x="2031961" y="531027"/>
                </a:lnTo>
                <a:lnTo>
                  <a:pt x="2016750" y="534140"/>
                </a:lnTo>
                <a:close/>
              </a:path>
              <a:path w="2056129" h="1003300">
                <a:moveTo>
                  <a:pt x="39296" y="924559"/>
                </a:moveTo>
                <a:close/>
              </a:path>
              <a:path w="2056129" h="1003300">
                <a:moveTo>
                  <a:pt x="39296" y="1003088"/>
                </a:moveTo>
                <a:lnTo>
                  <a:pt x="24085" y="999974"/>
                </a:lnTo>
                <a:lnTo>
                  <a:pt x="11585" y="991512"/>
                </a:lnTo>
                <a:lnTo>
                  <a:pt x="3116" y="979022"/>
                </a:lnTo>
                <a:lnTo>
                  <a:pt x="0" y="963824"/>
                </a:lnTo>
                <a:lnTo>
                  <a:pt x="3116" y="948625"/>
                </a:lnTo>
                <a:lnTo>
                  <a:pt x="11585" y="936135"/>
                </a:lnTo>
                <a:lnTo>
                  <a:pt x="24085" y="927673"/>
                </a:lnTo>
                <a:lnTo>
                  <a:pt x="39296" y="924559"/>
                </a:lnTo>
                <a:lnTo>
                  <a:pt x="54925" y="927673"/>
                </a:lnTo>
                <a:lnTo>
                  <a:pt x="67564" y="936135"/>
                </a:lnTo>
                <a:lnTo>
                  <a:pt x="75894" y="948625"/>
                </a:lnTo>
                <a:lnTo>
                  <a:pt x="78593" y="963824"/>
                </a:lnTo>
                <a:lnTo>
                  <a:pt x="75477" y="979022"/>
                </a:lnTo>
                <a:lnTo>
                  <a:pt x="67008" y="991512"/>
                </a:lnTo>
                <a:lnTo>
                  <a:pt x="54508" y="999974"/>
                </a:lnTo>
                <a:lnTo>
                  <a:pt x="39296" y="1003088"/>
                </a:lnTo>
                <a:close/>
              </a:path>
              <a:path w="2056129" h="1003300">
                <a:moveTo>
                  <a:pt x="533845" y="1003088"/>
                </a:moveTo>
                <a:lnTo>
                  <a:pt x="518634" y="999974"/>
                </a:lnTo>
                <a:lnTo>
                  <a:pt x="506133" y="991512"/>
                </a:lnTo>
                <a:lnTo>
                  <a:pt x="497665" y="979022"/>
                </a:lnTo>
                <a:lnTo>
                  <a:pt x="494548" y="963824"/>
                </a:lnTo>
                <a:lnTo>
                  <a:pt x="497665" y="948625"/>
                </a:lnTo>
                <a:lnTo>
                  <a:pt x="506133" y="936135"/>
                </a:lnTo>
                <a:lnTo>
                  <a:pt x="518634" y="927673"/>
                </a:lnTo>
                <a:lnTo>
                  <a:pt x="533845" y="924559"/>
                </a:lnTo>
                <a:lnTo>
                  <a:pt x="549056" y="927673"/>
                </a:lnTo>
                <a:lnTo>
                  <a:pt x="561557" y="936135"/>
                </a:lnTo>
                <a:lnTo>
                  <a:pt x="570026" y="948625"/>
                </a:lnTo>
                <a:lnTo>
                  <a:pt x="573142" y="963824"/>
                </a:lnTo>
                <a:lnTo>
                  <a:pt x="570026" y="979022"/>
                </a:lnTo>
                <a:lnTo>
                  <a:pt x="561557" y="991512"/>
                </a:lnTo>
                <a:lnTo>
                  <a:pt x="549056" y="999974"/>
                </a:lnTo>
                <a:lnTo>
                  <a:pt x="533845" y="1003088"/>
                </a:lnTo>
                <a:close/>
              </a:path>
              <a:path w="2056129" h="1003300">
                <a:moveTo>
                  <a:pt x="1028394" y="1003088"/>
                </a:moveTo>
                <a:lnTo>
                  <a:pt x="1013182" y="999974"/>
                </a:lnTo>
                <a:lnTo>
                  <a:pt x="1000682" y="991512"/>
                </a:lnTo>
                <a:lnTo>
                  <a:pt x="992213" y="979022"/>
                </a:lnTo>
                <a:lnTo>
                  <a:pt x="989097" y="963824"/>
                </a:lnTo>
                <a:lnTo>
                  <a:pt x="992213" y="948625"/>
                </a:lnTo>
                <a:lnTo>
                  <a:pt x="1000682" y="936135"/>
                </a:lnTo>
                <a:lnTo>
                  <a:pt x="1013182" y="927673"/>
                </a:lnTo>
                <a:lnTo>
                  <a:pt x="1028394" y="924559"/>
                </a:lnTo>
                <a:lnTo>
                  <a:pt x="1043605" y="927673"/>
                </a:lnTo>
                <a:lnTo>
                  <a:pt x="1056106" y="936135"/>
                </a:lnTo>
                <a:lnTo>
                  <a:pt x="1064574" y="948625"/>
                </a:lnTo>
                <a:lnTo>
                  <a:pt x="1067691" y="963824"/>
                </a:lnTo>
                <a:lnTo>
                  <a:pt x="1064574" y="979022"/>
                </a:lnTo>
                <a:lnTo>
                  <a:pt x="1056106" y="991512"/>
                </a:lnTo>
                <a:lnTo>
                  <a:pt x="1043605" y="999974"/>
                </a:lnTo>
                <a:lnTo>
                  <a:pt x="1028394" y="1003088"/>
                </a:lnTo>
                <a:close/>
              </a:path>
              <a:path w="2056129" h="1003300">
                <a:moveTo>
                  <a:pt x="1522201" y="1003088"/>
                </a:moveTo>
                <a:lnTo>
                  <a:pt x="1506990" y="999974"/>
                </a:lnTo>
                <a:lnTo>
                  <a:pt x="1494489" y="991512"/>
                </a:lnTo>
                <a:lnTo>
                  <a:pt x="1486020" y="979022"/>
                </a:lnTo>
                <a:lnTo>
                  <a:pt x="1482904" y="963824"/>
                </a:lnTo>
                <a:lnTo>
                  <a:pt x="1486020" y="948625"/>
                </a:lnTo>
                <a:lnTo>
                  <a:pt x="1494489" y="936135"/>
                </a:lnTo>
                <a:lnTo>
                  <a:pt x="1506990" y="927673"/>
                </a:lnTo>
                <a:lnTo>
                  <a:pt x="1522201" y="924559"/>
                </a:lnTo>
                <a:lnTo>
                  <a:pt x="1537725" y="927673"/>
                </a:lnTo>
                <a:lnTo>
                  <a:pt x="1550191" y="936135"/>
                </a:lnTo>
                <a:lnTo>
                  <a:pt x="1558486" y="948625"/>
                </a:lnTo>
                <a:lnTo>
                  <a:pt x="1561498" y="963824"/>
                </a:lnTo>
                <a:lnTo>
                  <a:pt x="1558382" y="979022"/>
                </a:lnTo>
                <a:lnTo>
                  <a:pt x="1549913" y="991512"/>
                </a:lnTo>
                <a:lnTo>
                  <a:pt x="1537412" y="999974"/>
                </a:lnTo>
                <a:lnTo>
                  <a:pt x="1522201" y="1003088"/>
                </a:lnTo>
                <a:close/>
              </a:path>
              <a:path w="2056129" h="1003300">
                <a:moveTo>
                  <a:pt x="2016749" y="1003088"/>
                </a:moveTo>
                <a:lnTo>
                  <a:pt x="2001538" y="999974"/>
                </a:lnTo>
                <a:lnTo>
                  <a:pt x="1989038" y="991512"/>
                </a:lnTo>
                <a:lnTo>
                  <a:pt x="1980569" y="979022"/>
                </a:lnTo>
                <a:lnTo>
                  <a:pt x="1977453" y="963824"/>
                </a:lnTo>
                <a:lnTo>
                  <a:pt x="1980569" y="948625"/>
                </a:lnTo>
                <a:lnTo>
                  <a:pt x="1989038" y="936135"/>
                </a:lnTo>
                <a:lnTo>
                  <a:pt x="2001538" y="927673"/>
                </a:lnTo>
                <a:lnTo>
                  <a:pt x="2016749" y="924559"/>
                </a:lnTo>
                <a:lnTo>
                  <a:pt x="2031961" y="927673"/>
                </a:lnTo>
                <a:lnTo>
                  <a:pt x="2044461" y="936135"/>
                </a:lnTo>
                <a:lnTo>
                  <a:pt x="2052930" y="948625"/>
                </a:lnTo>
                <a:lnTo>
                  <a:pt x="2056046" y="963824"/>
                </a:lnTo>
                <a:lnTo>
                  <a:pt x="2052930" y="979022"/>
                </a:lnTo>
                <a:lnTo>
                  <a:pt x="2044461" y="991512"/>
                </a:lnTo>
                <a:lnTo>
                  <a:pt x="2031961" y="999974"/>
                </a:lnTo>
                <a:lnTo>
                  <a:pt x="2016749" y="1003088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165922" y="1689855"/>
            <a:ext cx="506095" cy="435609"/>
          </a:xfrm>
          <a:custGeom>
            <a:avLst/>
            <a:gdLst/>
            <a:ahLst/>
            <a:cxnLst/>
            <a:rect l="l" t="t" r="r" b="b"/>
            <a:pathLst>
              <a:path w="506094" h="435610">
                <a:moveTo>
                  <a:pt x="19853" y="435189"/>
                </a:moveTo>
                <a:lnTo>
                  <a:pt x="12251" y="380378"/>
                </a:lnTo>
                <a:lnTo>
                  <a:pt x="3687" y="355632"/>
                </a:lnTo>
                <a:lnTo>
                  <a:pt x="2660" y="353199"/>
                </a:lnTo>
                <a:lnTo>
                  <a:pt x="1463" y="351027"/>
                </a:lnTo>
                <a:lnTo>
                  <a:pt x="0" y="348654"/>
                </a:lnTo>
                <a:lnTo>
                  <a:pt x="39915" y="317762"/>
                </a:lnTo>
                <a:lnTo>
                  <a:pt x="449060" y="0"/>
                </a:lnTo>
                <a:lnTo>
                  <a:pt x="460936" y="16521"/>
                </a:lnTo>
                <a:lnTo>
                  <a:pt x="474464" y="31777"/>
                </a:lnTo>
                <a:lnTo>
                  <a:pt x="489480" y="45637"/>
                </a:lnTo>
                <a:lnTo>
                  <a:pt x="505818" y="57968"/>
                </a:lnTo>
                <a:lnTo>
                  <a:pt x="466182" y="88649"/>
                </a:lnTo>
                <a:lnTo>
                  <a:pt x="19853" y="435189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59298" y="1618864"/>
            <a:ext cx="407034" cy="450215"/>
          </a:xfrm>
          <a:custGeom>
            <a:avLst/>
            <a:gdLst/>
            <a:ahLst/>
            <a:cxnLst/>
            <a:rect l="l" t="t" r="r" b="b"/>
            <a:pathLst>
              <a:path w="407034" h="450214">
                <a:moveTo>
                  <a:pt x="365699" y="449820"/>
                </a:moveTo>
                <a:lnTo>
                  <a:pt x="329980" y="414046"/>
                </a:lnTo>
                <a:lnTo>
                  <a:pt x="0" y="82416"/>
                </a:lnTo>
                <a:lnTo>
                  <a:pt x="11302" y="63394"/>
                </a:lnTo>
                <a:lnTo>
                  <a:pt x="20436" y="43188"/>
                </a:lnTo>
                <a:lnTo>
                  <a:pt x="27241" y="21992"/>
                </a:lnTo>
                <a:lnTo>
                  <a:pt x="31559" y="0"/>
                </a:lnTo>
                <a:lnTo>
                  <a:pt x="68239" y="36740"/>
                </a:lnTo>
                <a:lnTo>
                  <a:pt x="406911" y="377067"/>
                </a:lnTo>
                <a:lnTo>
                  <a:pt x="393549" y="393428"/>
                </a:lnTo>
                <a:lnTo>
                  <a:pt x="382207" y="411156"/>
                </a:lnTo>
                <a:lnTo>
                  <a:pt x="372914" y="430028"/>
                </a:lnTo>
                <a:lnTo>
                  <a:pt x="365699" y="449820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13968" y="1408467"/>
            <a:ext cx="1184910" cy="927100"/>
          </a:xfrm>
          <a:custGeom>
            <a:avLst/>
            <a:gdLst/>
            <a:ahLst/>
            <a:cxnLst/>
            <a:rect l="l" t="t" r="r" b="b"/>
            <a:pathLst>
              <a:path w="1184909" h="927100">
                <a:moveTo>
                  <a:pt x="1184529" y="189941"/>
                </a:moveTo>
                <a:lnTo>
                  <a:pt x="1184186" y="180746"/>
                </a:lnTo>
                <a:lnTo>
                  <a:pt x="1184097" y="179222"/>
                </a:lnTo>
                <a:lnTo>
                  <a:pt x="1183944" y="177723"/>
                </a:lnTo>
                <a:lnTo>
                  <a:pt x="1183741" y="176237"/>
                </a:lnTo>
                <a:lnTo>
                  <a:pt x="1183767" y="174205"/>
                </a:lnTo>
                <a:lnTo>
                  <a:pt x="1171562" y="123202"/>
                </a:lnTo>
                <a:lnTo>
                  <a:pt x="1149134" y="81902"/>
                </a:lnTo>
                <a:lnTo>
                  <a:pt x="1117815" y="47498"/>
                </a:lnTo>
                <a:lnTo>
                  <a:pt x="1103668" y="37934"/>
                </a:lnTo>
                <a:lnTo>
                  <a:pt x="1103668" y="182029"/>
                </a:lnTo>
                <a:lnTo>
                  <a:pt x="1096619" y="228003"/>
                </a:lnTo>
                <a:lnTo>
                  <a:pt x="1074940" y="266763"/>
                </a:lnTo>
                <a:lnTo>
                  <a:pt x="1040244" y="293827"/>
                </a:lnTo>
                <a:lnTo>
                  <a:pt x="994181" y="304723"/>
                </a:lnTo>
                <a:lnTo>
                  <a:pt x="947915" y="295821"/>
                </a:lnTo>
                <a:lnTo>
                  <a:pt x="911644" y="269735"/>
                </a:lnTo>
                <a:lnTo>
                  <a:pt x="888098" y="231317"/>
                </a:lnTo>
                <a:lnTo>
                  <a:pt x="880059" y="185407"/>
                </a:lnTo>
                <a:lnTo>
                  <a:pt x="889177" y="145656"/>
                </a:lnTo>
                <a:lnTo>
                  <a:pt x="912507" y="113919"/>
                </a:lnTo>
                <a:lnTo>
                  <a:pt x="945680" y="91681"/>
                </a:lnTo>
                <a:lnTo>
                  <a:pt x="984338" y="80429"/>
                </a:lnTo>
                <a:lnTo>
                  <a:pt x="1028077" y="84912"/>
                </a:lnTo>
                <a:lnTo>
                  <a:pt x="1064056" y="107010"/>
                </a:lnTo>
                <a:lnTo>
                  <a:pt x="1090015" y="141211"/>
                </a:lnTo>
                <a:lnTo>
                  <a:pt x="1103668" y="182029"/>
                </a:lnTo>
                <a:lnTo>
                  <a:pt x="1103668" y="37934"/>
                </a:lnTo>
                <a:lnTo>
                  <a:pt x="1079258" y="21412"/>
                </a:lnTo>
                <a:lnTo>
                  <a:pt x="1035138" y="5105"/>
                </a:lnTo>
                <a:lnTo>
                  <a:pt x="987120" y="0"/>
                </a:lnTo>
                <a:lnTo>
                  <a:pt x="938936" y="7251"/>
                </a:lnTo>
                <a:lnTo>
                  <a:pt x="895781" y="25882"/>
                </a:lnTo>
                <a:lnTo>
                  <a:pt x="858939" y="54190"/>
                </a:lnTo>
                <a:lnTo>
                  <a:pt x="829729" y="90487"/>
                </a:lnTo>
                <a:lnTo>
                  <a:pt x="809459" y="133070"/>
                </a:lnTo>
                <a:lnTo>
                  <a:pt x="799414" y="180251"/>
                </a:lnTo>
                <a:lnTo>
                  <a:pt x="798715" y="199136"/>
                </a:lnTo>
                <a:lnTo>
                  <a:pt x="799134" y="208419"/>
                </a:lnTo>
                <a:lnTo>
                  <a:pt x="799947" y="216966"/>
                </a:lnTo>
                <a:lnTo>
                  <a:pt x="317779" y="590410"/>
                </a:lnTo>
                <a:lnTo>
                  <a:pt x="304673" y="580758"/>
                </a:lnTo>
                <a:lnTo>
                  <a:pt x="304673" y="741730"/>
                </a:lnTo>
                <a:lnTo>
                  <a:pt x="294246" y="780161"/>
                </a:lnTo>
                <a:lnTo>
                  <a:pt x="274726" y="809320"/>
                </a:lnTo>
                <a:lnTo>
                  <a:pt x="248539" y="829360"/>
                </a:lnTo>
                <a:lnTo>
                  <a:pt x="218084" y="840447"/>
                </a:lnTo>
                <a:lnTo>
                  <a:pt x="185762" y="842733"/>
                </a:lnTo>
                <a:lnTo>
                  <a:pt x="154012" y="836358"/>
                </a:lnTo>
                <a:lnTo>
                  <a:pt x="125209" y="821486"/>
                </a:lnTo>
                <a:lnTo>
                  <a:pt x="101777" y="798283"/>
                </a:lnTo>
                <a:lnTo>
                  <a:pt x="86118" y="766876"/>
                </a:lnTo>
                <a:lnTo>
                  <a:pt x="80657" y="727456"/>
                </a:lnTo>
                <a:lnTo>
                  <a:pt x="87312" y="688771"/>
                </a:lnTo>
                <a:lnTo>
                  <a:pt x="104635" y="659511"/>
                </a:lnTo>
                <a:lnTo>
                  <a:pt x="129933" y="639470"/>
                </a:lnTo>
                <a:lnTo>
                  <a:pt x="160528" y="628459"/>
                </a:lnTo>
                <a:lnTo>
                  <a:pt x="193725" y="626287"/>
                </a:lnTo>
                <a:lnTo>
                  <a:pt x="226834" y="632790"/>
                </a:lnTo>
                <a:lnTo>
                  <a:pt x="257175" y="647776"/>
                </a:lnTo>
                <a:lnTo>
                  <a:pt x="282054" y="671042"/>
                </a:lnTo>
                <a:lnTo>
                  <a:pt x="298792" y="702424"/>
                </a:lnTo>
                <a:lnTo>
                  <a:pt x="304673" y="741730"/>
                </a:lnTo>
                <a:lnTo>
                  <a:pt x="304673" y="580758"/>
                </a:lnTo>
                <a:lnTo>
                  <a:pt x="293801" y="572731"/>
                </a:lnTo>
                <a:lnTo>
                  <a:pt x="266852" y="558609"/>
                </a:lnTo>
                <a:lnTo>
                  <a:pt x="237159" y="548322"/>
                </a:lnTo>
                <a:lnTo>
                  <a:pt x="204939" y="542201"/>
                </a:lnTo>
                <a:lnTo>
                  <a:pt x="160083" y="542925"/>
                </a:lnTo>
                <a:lnTo>
                  <a:pt x="118986" y="554875"/>
                </a:lnTo>
                <a:lnTo>
                  <a:pt x="82499" y="576338"/>
                </a:lnTo>
                <a:lnTo>
                  <a:pt x="51485" y="605548"/>
                </a:lnTo>
                <a:lnTo>
                  <a:pt x="26822" y="640778"/>
                </a:lnTo>
                <a:lnTo>
                  <a:pt x="9372" y="680275"/>
                </a:lnTo>
                <a:lnTo>
                  <a:pt x="0" y="722299"/>
                </a:lnTo>
                <a:lnTo>
                  <a:pt x="736" y="767105"/>
                </a:lnTo>
                <a:lnTo>
                  <a:pt x="12712" y="808151"/>
                </a:lnTo>
                <a:lnTo>
                  <a:pt x="34213" y="844600"/>
                </a:lnTo>
                <a:lnTo>
                  <a:pt x="63474" y="875576"/>
                </a:lnTo>
                <a:lnTo>
                  <a:pt x="98755" y="900201"/>
                </a:lnTo>
                <a:lnTo>
                  <a:pt x="138303" y="917638"/>
                </a:lnTo>
                <a:lnTo>
                  <a:pt x="180390" y="926998"/>
                </a:lnTo>
                <a:lnTo>
                  <a:pt x="230365" y="925398"/>
                </a:lnTo>
                <a:lnTo>
                  <a:pt x="275488" y="909967"/>
                </a:lnTo>
                <a:lnTo>
                  <a:pt x="314566" y="883145"/>
                </a:lnTo>
                <a:lnTo>
                  <a:pt x="341655" y="852678"/>
                </a:lnTo>
                <a:lnTo>
                  <a:pt x="369709" y="805116"/>
                </a:lnTo>
                <a:lnTo>
                  <a:pt x="383374" y="758825"/>
                </a:lnTo>
                <a:lnTo>
                  <a:pt x="384492" y="755205"/>
                </a:lnTo>
                <a:lnTo>
                  <a:pt x="385279" y="751370"/>
                </a:lnTo>
                <a:lnTo>
                  <a:pt x="385330" y="746899"/>
                </a:lnTo>
                <a:lnTo>
                  <a:pt x="385851" y="742556"/>
                </a:lnTo>
                <a:lnTo>
                  <a:pt x="385559" y="738682"/>
                </a:lnTo>
                <a:lnTo>
                  <a:pt x="384937" y="735025"/>
                </a:lnTo>
                <a:lnTo>
                  <a:pt x="383095" y="713600"/>
                </a:lnTo>
                <a:lnTo>
                  <a:pt x="379349" y="693026"/>
                </a:lnTo>
                <a:lnTo>
                  <a:pt x="373735" y="673392"/>
                </a:lnTo>
                <a:lnTo>
                  <a:pt x="366306" y="654799"/>
                </a:lnTo>
                <a:lnTo>
                  <a:pt x="387197" y="638632"/>
                </a:lnTo>
                <a:lnTo>
                  <a:pt x="439483" y="598170"/>
                </a:lnTo>
                <a:lnTo>
                  <a:pt x="829538" y="295948"/>
                </a:lnTo>
                <a:lnTo>
                  <a:pt x="829818" y="296405"/>
                </a:lnTo>
                <a:lnTo>
                  <a:pt x="860310" y="331800"/>
                </a:lnTo>
                <a:lnTo>
                  <a:pt x="898296" y="359397"/>
                </a:lnTo>
                <a:lnTo>
                  <a:pt x="941857" y="377723"/>
                </a:lnTo>
                <a:lnTo>
                  <a:pt x="989050" y="385267"/>
                </a:lnTo>
                <a:lnTo>
                  <a:pt x="1037780" y="380212"/>
                </a:lnTo>
                <a:lnTo>
                  <a:pt x="1082128" y="362940"/>
                </a:lnTo>
                <a:lnTo>
                  <a:pt x="1120482" y="335407"/>
                </a:lnTo>
                <a:lnTo>
                  <a:pt x="1151255" y="299542"/>
                </a:lnTo>
                <a:lnTo>
                  <a:pt x="1171689" y="260324"/>
                </a:lnTo>
                <a:lnTo>
                  <a:pt x="1182814" y="217131"/>
                </a:lnTo>
                <a:lnTo>
                  <a:pt x="1184402" y="199072"/>
                </a:lnTo>
                <a:lnTo>
                  <a:pt x="1184529" y="189941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10641" y="1930638"/>
            <a:ext cx="382270" cy="381635"/>
          </a:xfrm>
          <a:custGeom>
            <a:avLst/>
            <a:gdLst/>
            <a:ahLst/>
            <a:cxnLst/>
            <a:rect l="l" t="t" r="r" b="b"/>
            <a:pathLst>
              <a:path w="382269" h="381635">
                <a:moveTo>
                  <a:pt x="172140" y="381072"/>
                </a:moveTo>
                <a:lnTo>
                  <a:pt x="125921" y="371442"/>
                </a:lnTo>
                <a:lnTo>
                  <a:pt x="83564" y="351278"/>
                </a:lnTo>
                <a:lnTo>
                  <a:pt x="47394" y="320712"/>
                </a:lnTo>
                <a:lnTo>
                  <a:pt x="19735" y="279873"/>
                </a:lnTo>
                <a:lnTo>
                  <a:pt x="6266" y="243889"/>
                </a:lnTo>
                <a:lnTo>
                  <a:pt x="0" y="206275"/>
                </a:lnTo>
                <a:lnTo>
                  <a:pt x="774" y="168321"/>
                </a:lnTo>
                <a:lnTo>
                  <a:pt x="15642" y="111521"/>
                </a:lnTo>
                <a:lnTo>
                  <a:pt x="36277" y="74920"/>
                </a:lnTo>
                <a:lnTo>
                  <a:pt x="61880" y="46500"/>
                </a:lnTo>
                <a:lnTo>
                  <a:pt x="106239" y="17751"/>
                </a:lnTo>
                <a:lnTo>
                  <a:pt x="155071" y="2634"/>
                </a:lnTo>
                <a:lnTo>
                  <a:pt x="204095" y="0"/>
                </a:lnTo>
                <a:lnTo>
                  <a:pt x="251307" y="9231"/>
                </a:lnTo>
                <a:lnTo>
                  <a:pt x="294702" y="29711"/>
                </a:lnTo>
                <a:lnTo>
                  <a:pt x="332275" y="60822"/>
                </a:lnTo>
                <a:lnTo>
                  <a:pt x="353536" y="90215"/>
                </a:lnTo>
                <a:lnTo>
                  <a:pt x="179486" y="79112"/>
                </a:lnTo>
                <a:lnTo>
                  <a:pt x="134052" y="94337"/>
                </a:lnTo>
                <a:lnTo>
                  <a:pt x="100902" y="124957"/>
                </a:lnTo>
                <a:lnTo>
                  <a:pt x="82395" y="164729"/>
                </a:lnTo>
                <a:lnTo>
                  <a:pt x="80184" y="208407"/>
                </a:lnTo>
                <a:lnTo>
                  <a:pt x="95922" y="250746"/>
                </a:lnTo>
                <a:lnTo>
                  <a:pt x="123423" y="280221"/>
                </a:lnTo>
                <a:lnTo>
                  <a:pt x="159332" y="298411"/>
                </a:lnTo>
                <a:lnTo>
                  <a:pt x="199108" y="303254"/>
                </a:lnTo>
                <a:lnTo>
                  <a:pt x="341646" y="312347"/>
                </a:lnTo>
                <a:lnTo>
                  <a:pt x="340418" y="314369"/>
                </a:lnTo>
                <a:lnTo>
                  <a:pt x="308120" y="345767"/>
                </a:lnTo>
                <a:lnTo>
                  <a:pt x="266861" y="368207"/>
                </a:lnTo>
                <a:lnTo>
                  <a:pt x="219895" y="380037"/>
                </a:lnTo>
                <a:lnTo>
                  <a:pt x="172140" y="381072"/>
                </a:lnTo>
                <a:close/>
              </a:path>
              <a:path w="382269" h="381635">
                <a:moveTo>
                  <a:pt x="341646" y="312347"/>
                </a:moveTo>
                <a:lnTo>
                  <a:pt x="199108" y="303254"/>
                </a:lnTo>
                <a:lnTo>
                  <a:pt x="238211" y="292692"/>
                </a:lnTo>
                <a:lnTo>
                  <a:pt x="273376" y="265965"/>
                </a:lnTo>
                <a:lnTo>
                  <a:pt x="295517" y="230039"/>
                </a:lnTo>
                <a:lnTo>
                  <a:pt x="302819" y="188546"/>
                </a:lnTo>
                <a:lnTo>
                  <a:pt x="293471" y="145115"/>
                </a:lnTo>
                <a:lnTo>
                  <a:pt x="264504" y="107659"/>
                </a:lnTo>
                <a:lnTo>
                  <a:pt x="224740" y="84605"/>
                </a:lnTo>
                <a:lnTo>
                  <a:pt x="179486" y="79112"/>
                </a:lnTo>
                <a:lnTo>
                  <a:pt x="353536" y="90215"/>
                </a:lnTo>
                <a:lnTo>
                  <a:pt x="362022" y="101946"/>
                </a:lnTo>
                <a:lnTo>
                  <a:pt x="362134" y="102175"/>
                </a:lnTo>
                <a:lnTo>
                  <a:pt x="363479" y="104312"/>
                </a:lnTo>
                <a:lnTo>
                  <a:pt x="364663" y="106483"/>
                </a:lnTo>
                <a:lnTo>
                  <a:pt x="365703" y="108917"/>
                </a:lnTo>
                <a:lnTo>
                  <a:pt x="366905" y="111311"/>
                </a:lnTo>
                <a:lnTo>
                  <a:pt x="367796" y="113685"/>
                </a:lnTo>
                <a:lnTo>
                  <a:pt x="368537" y="116031"/>
                </a:lnTo>
                <a:lnTo>
                  <a:pt x="374291" y="133659"/>
                </a:lnTo>
                <a:lnTo>
                  <a:pt x="378431" y="151705"/>
                </a:lnTo>
                <a:lnTo>
                  <a:pt x="380964" y="170024"/>
                </a:lnTo>
                <a:lnTo>
                  <a:pt x="381896" y="188469"/>
                </a:lnTo>
                <a:lnTo>
                  <a:pt x="377470" y="233516"/>
                </a:lnTo>
                <a:lnTo>
                  <a:pt x="363589" y="276217"/>
                </a:lnTo>
                <a:lnTo>
                  <a:pt x="341646" y="312347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79461" y="1403141"/>
            <a:ext cx="386715" cy="385445"/>
          </a:xfrm>
          <a:custGeom>
            <a:avLst/>
            <a:gdLst/>
            <a:ahLst/>
            <a:cxnLst/>
            <a:rect l="l" t="t" r="r" b="b"/>
            <a:pathLst>
              <a:path w="386715" h="385444">
                <a:moveTo>
                  <a:pt x="209123" y="415"/>
                </a:moveTo>
                <a:lnTo>
                  <a:pt x="205869" y="207"/>
                </a:lnTo>
                <a:lnTo>
                  <a:pt x="206606" y="234"/>
                </a:lnTo>
                <a:lnTo>
                  <a:pt x="208835" y="377"/>
                </a:lnTo>
                <a:lnTo>
                  <a:pt x="209123" y="415"/>
                </a:lnTo>
                <a:close/>
              </a:path>
              <a:path w="386715" h="385444">
                <a:moveTo>
                  <a:pt x="168350" y="383240"/>
                </a:moveTo>
                <a:lnTo>
                  <a:pt x="111359" y="365541"/>
                </a:lnTo>
                <a:lnTo>
                  <a:pt x="69204" y="338264"/>
                </a:lnTo>
                <a:lnTo>
                  <a:pt x="40650" y="309152"/>
                </a:lnTo>
                <a:lnTo>
                  <a:pt x="14141" y="265177"/>
                </a:lnTo>
                <a:lnTo>
                  <a:pt x="0" y="204238"/>
                </a:lnTo>
                <a:lnTo>
                  <a:pt x="1685" y="171693"/>
                </a:lnTo>
                <a:lnTo>
                  <a:pt x="14448" y="124039"/>
                </a:lnTo>
                <a:lnTo>
                  <a:pt x="36947" y="82415"/>
                </a:lnTo>
                <a:lnTo>
                  <a:pt x="67933" y="48010"/>
                </a:lnTo>
                <a:lnTo>
                  <a:pt x="106149" y="22027"/>
                </a:lnTo>
                <a:lnTo>
                  <a:pt x="150337" y="5664"/>
                </a:lnTo>
                <a:lnTo>
                  <a:pt x="199243" y="121"/>
                </a:lnTo>
                <a:lnTo>
                  <a:pt x="202924" y="0"/>
                </a:lnTo>
                <a:lnTo>
                  <a:pt x="205137" y="141"/>
                </a:lnTo>
                <a:lnTo>
                  <a:pt x="205869" y="207"/>
                </a:lnTo>
                <a:lnTo>
                  <a:pt x="209123" y="415"/>
                </a:lnTo>
                <a:lnTo>
                  <a:pt x="259378" y="12636"/>
                </a:lnTo>
                <a:lnTo>
                  <a:pt x="301603" y="34511"/>
                </a:lnTo>
                <a:lnTo>
                  <a:pt x="337311" y="65203"/>
                </a:lnTo>
                <a:lnTo>
                  <a:pt x="355527" y="90622"/>
                </a:lnTo>
                <a:lnTo>
                  <a:pt x="200737" y="80748"/>
                </a:lnTo>
                <a:lnTo>
                  <a:pt x="159476" y="86653"/>
                </a:lnTo>
                <a:lnTo>
                  <a:pt x="122666" y="106005"/>
                </a:lnTo>
                <a:lnTo>
                  <a:pt x="95290" y="136780"/>
                </a:lnTo>
                <a:lnTo>
                  <a:pt x="82366" y="176846"/>
                </a:lnTo>
                <a:lnTo>
                  <a:pt x="88182" y="225895"/>
                </a:lnTo>
                <a:lnTo>
                  <a:pt x="112320" y="269018"/>
                </a:lnTo>
                <a:lnTo>
                  <a:pt x="151221" y="298025"/>
                </a:lnTo>
                <a:lnTo>
                  <a:pt x="201327" y="304724"/>
                </a:lnTo>
                <a:lnTo>
                  <a:pt x="340829" y="313623"/>
                </a:lnTo>
                <a:lnTo>
                  <a:pt x="329845" y="327933"/>
                </a:lnTo>
                <a:lnTo>
                  <a:pt x="292291" y="357784"/>
                </a:lnTo>
                <a:lnTo>
                  <a:pt x="248003" y="377484"/>
                </a:lnTo>
                <a:lnTo>
                  <a:pt x="198536" y="385154"/>
                </a:lnTo>
                <a:lnTo>
                  <a:pt x="168350" y="383240"/>
                </a:lnTo>
                <a:close/>
              </a:path>
              <a:path w="386715" h="385444">
                <a:moveTo>
                  <a:pt x="340829" y="313623"/>
                </a:moveTo>
                <a:lnTo>
                  <a:pt x="201327" y="304724"/>
                </a:lnTo>
                <a:lnTo>
                  <a:pt x="242365" y="292363"/>
                </a:lnTo>
                <a:lnTo>
                  <a:pt x="275879" y="268035"/>
                </a:lnTo>
                <a:lnTo>
                  <a:pt x="298261" y="233647"/>
                </a:lnTo>
                <a:lnTo>
                  <a:pt x="305899" y="191099"/>
                </a:lnTo>
                <a:lnTo>
                  <a:pt x="297133" y="149656"/>
                </a:lnTo>
                <a:lnTo>
                  <a:pt x="274641" y="115742"/>
                </a:lnTo>
                <a:lnTo>
                  <a:pt x="241488" y="91921"/>
                </a:lnTo>
                <a:lnTo>
                  <a:pt x="200737" y="80748"/>
                </a:lnTo>
                <a:lnTo>
                  <a:pt x="355527" y="90622"/>
                </a:lnTo>
                <a:lnTo>
                  <a:pt x="364625" y="103319"/>
                </a:lnTo>
                <a:lnTo>
                  <a:pt x="381667" y="147470"/>
                </a:lnTo>
                <a:lnTo>
                  <a:pt x="386558" y="196251"/>
                </a:lnTo>
                <a:lnTo>
                  <a:pt x="378533" y="245285"/>
                </a:lnTo>
                <a:lnTo>
                  <a:pt x="359111" y="289807"/>
                </a:lnTo>
                <a:lnTo>
                  <a:pt x="340829" y="313623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05938" y="2113389"/>
            <a:ext cx="6442075" cy="3425825"/>
          </a:xfrm>
          <a:custGeom>
            <a:avLst/>
            <a:gdLst/>
            <a:ahLst/>
            <a:cxnLst/>
            <a:rect l="l" t="t" r="r" b="b"/>
            <a:pathLst>
              <a:path w="6442075" h="3425825">
                <a:moveTo>
                  <a:pt x="6004674" y="3425278"/>
                </a:moveTo>
                <a:lnTo>
                  <a:pt x="437261" y="3425278"/>
                </a:lnTo>
                <a:lnTo>
                  <a:pt x="389713" y="3422700"/>
                </a:lnTo>
                <a:lnTo>
                  <a:pt x="343624" y="3415144"/>
                </a:lnTo>
                <a:lnTo>
                  <a:pt x="299265" y="3402881"/>
                </a:lnTo>
                <a:lnTo>
                  <a:pt x="256905" y="3386182"/>
                </a:lnTo>
                <a:lnTo>
                  <a:pt x="216813" y="3365316"/>
                </a:lnTo>
                <a:lnTo>
                  <a:pt x="179259" y="3340555"/>
                </a:lnTo>
                <a:lnTo>
                  <a:pt x="144513" y="3312167"/>
                </a:lnTo>
                <a:lnTo>
                  <a:pt x="112845" y="3280425"/>
                </a:lnTo>
                <a:lnTo>
                  <a:pt x="84525" y="3245598"/>
                </a:lnTo>
                <a:lnTo>
                  <a:pt x="59821" y="3207956"/>
                </a:lnTo>
                <a:lnTo>
                  <a:pt x="39005" y="3167770"/>
                </a:lnTo>
                <a:lnTo>
                  <a:pt x="22344" y="3125310"/>
                </a:lnTo>
                <a:lnTo>
                  <a:pt x="10110" y="3080846"/>
                </a:lnTo>
                <a:lnTo>
                  <a:pt x="2572" y="3034649"/>
                </a:lnTo>
                <a:lnTo>
                  <a:pt x="0" y="2986989"/>
                </a:lnTo>
                <a:lnTo>
                  <a:pt x="0" y="438289"/>
                </a:lnTo>
                <a:lnTo>
                  <a:pt x="2572" y="390629"/>
                </a:lnTo>
                <a:lnTo>
                  <a:pt x="10110" y="344432"/>
                </a:lnTo>
                <a:lnTo>
                  <a:pt x="22344" y="299968"/>
                </a:lnTo>
                <a:lnTo>
                  <a:pt x="39005" y="257508"/>
                </a:lnTo>
                <a:lnTo>
                  <a:pt x="59821" y="217322"/>
                </a:lnTo>
                <a:lnTo>
                  <a:pt x="84525" y="179680"/>
                </a:lnTo>
                <a:lnTo>
                  <a:pt x="112845" y="144853"/>
                </a:lnTo>
                <a:lnTo>
                  <a:pt x="144513" y="113111"/>
                </a:lnTo>
                <a:lnTo>
                  <a:pt x="179259" y="84723"/>
                </a:lnTo>
                <a:lnTo>
                  <a:pt x="216813" y="59962"/>
                </a:lnTo>
                <a:lnTo>
                  <a:pt x="256905" y="39096"/>
                </a:lnTo>
                <a:lnTo>
                  <a:pt x="299265" y="22397"/>
                </a:lnTo>
                <a:lnTo>
                  <a:pt x="343624" y="10134"/>
                </a:lnTo>
                <a:lnTo>
                  <a:pt x="389713" y="2578"/>
                </a:lnTo>
                <a:lnTo>
                  <a:pt x="437261" y="0"/>
                </a:lnTo>
                <a:lnTo>
                  <a:pt x="6004674" y="0"/>
                </a:lnTo>
                <a:lnTo>
                  <a:pt x="6052223" y="2578"/>
                </a:lnTo>
                <a:lnTo>
                  <a:pt x="6098311" y="10134"/>
                </a:lnTo>
                <a:lnTo>
                  <a:pt x="6142671" y="22397"/>
                </a:lnTo>
                <a:lnTo>
                  <a:pt x="6185031" y="39096"/>
                </a:lnTo>
                <a:lnTo>
                  <a:pt x="6225123" y="59962"/>
                </a:lnTo>
                <a:lnTo>
                  <a:pt x="6262677" y="84723"/>
                </a:lnTo>
                <a:lnTo>
                  <a:pt x="6297422" y="113111"/>
                </a:lnTo>
                <a:lnTo>
                  <a:pt x="6329090" y="144853"/>
                </a:lnTo>
                <a:lnTo>
                  <a:pt x="6357411" y="179680"/>
                </a:lnTo>
                <a:lnTo>
                  <a:pt x="6382114" y="217322"/>
                </a:lnTo>
                <a:lnTo>
                  <a:pt x="6402931" y="257508"/>
                </a:lnTo>
                <a:lnTo>
                  <a:pt x="6419591" y="299968"/>
                </a:lnTo>
                <a:lnTo>
                  <a:pt x="6431825" y="344432"/>
                </a:lnTo>
                <a:lnTo>
                  <a:pt x="6439364" y="390629"/>
                </a:lnTo>
                <a:lnTo>
                  <a:pt x="6441936" y="438289"/>
                </a:lnTo>
                <a:lnTo>
                  <a:pt x="6441936" y="2986989"/>
                </a:lnTo>
                <a:lnTo>
                  <a:pt x="6439364" y="3034649"/>
                </a:lnTo>
                <a:lnTo>
                  <a:pt x="6431825" y="3080846"/>
                </a:lnTo>
                <a:lnTo>
                  <a:pt x="6419591" y="3125310"/>
                </a:lnTo>
                <a:lnTo>
                  <a:pt x="6402931" y="3167770"/>
                </a:lnTo>
                <a:lnTo>
                  <a:pt x="6382114" y="3207956"/>
                </a:lnTo>
                <a:lnTo>
                  <a:pt x="6357411" y="3245598"/>
                </a:lnTo>
                <a:lnTo>
                  <a:pt x="6329090" y="3280425"/>
                </a:lnTo>
                <a:lnTo>
                  <a:pt x="6297422" y="3312167"/>
                </a:lnTo>
                <a:lnTo>
                  <a:pt x="6262677" y="3340555"/>
                </a:lnTo>
                <a:lnTo>
                  <a:pt x="6225123" y="3365316"/>
                </a:lnTo>
                <a:lnTo>
                  <a:pt x="6185031" y="3386182"/>
                </a:lnTo>
                <a:lnTo>
                  <a:pt x="6142671" y="3402881"/>
                </a:lnTo>
                <a:lnTo>
                  <a:pt x="6098311" y="3415144"/>
                </a:lnTo>
                <a:lnTo>
                  <a:pt x="6052223" y="3422700"/>
                </a:lnTo>
                <a:lnTo>
                  <a:pt x="6004674" y="3425278"/>
                </a:lnTo>
                <a:close/>
              </a:path>
            </a:pathLst>
          </a:custGeom>
          <a:solidFill>
            <a:srgbClr val="74C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604108" y="2327923"/>
            <a:ext cx="476884" cy="2077085"/>
          </a:xfrm>
          <a:prstGeom prst="rect">
            <a:avLst/>
          </a:prstGeom>
        </p:spPr>
        <p:txBody>
          <a:bodyPr vert="vert270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spc="15" dirty="0">
                <a:solidFill>
                  <a:srgbClr val="74C7FA"/>
                </a:solidFill>
                <a:latin typeface="Lucida Console"/>
                <a:cs typeface="Lucida Console"/>
              </a:rPr>
              <a:t>TERMINATORS</a:t>
            </a:r>
            <a:endParaRPr sz="2400">
              <a:latin typeface="Lucida Console"/>
              <a:cs typeface="Lucida Consol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40189" y="2631452"/>
            <a:ext cx="9619615" cy="6043295"/>
            <a:chOff x="8440189" y="2631452"/>
            <a:chExt cx="9619615" cy="6043295"/>
          </a:xfrm>
        </p:grpSpPr>
        <p:sp>
          <p:nvSpPr>
            <p:cNvPr id="13" name="object 13"/>
            <p:cNvSpPr/>
            <p:nvPr/>
          </p:nvSpPr>
          <p:spPr>
            <a:xfrm>
              <a:off x="8440189" y="6733282"/>
              <a:ext cx="2056130" cy="1941195"/>
            </a:xfrm>
            <a:custGeom>
              <a:avLst/>
              <a:gdLst/>
              <a:ahLst/>
              <a:cxnLst/>
              <a:rect l="l" t="t" r="r" b="b"/>
              <a:pathLst>
                <a:path w="2056129" h="1941195">
                  <a:moveTo>
                    <a:pt x="39297" y="79269"/>
                  </a:moveTo>
                  <a:lnTo>
                    <a:pt x="24086" y="76155"/>
                  </a:lnTo>
                  <a:lnTo>
                    <a:pt x="11585" y="67693"/>
                  </a:lnTo>
                  <a:lnTo>
                    <a:pt x="3116" y="55203"/>
                  </a:lnTo>
                  <a:lnTo>
                    <a:pt x="0" y="40005"/>
                  </a:lnTo>
                  <a:lnTo>
                    <a:pt x="3116" y="24806"/>
                  </a:lnTo>
                  <a:lnTo>
                    <a:pt x="11585" y="12316"/>
                  </a:lnTo>
                  <a:lnTo>
                    <a:pt x="24086" y="3854"/>
                  </a:lnTo>
                  <a:lnTo>
                    <a:pt x="39297" y="740"/>
                  </a:lnTo>
                  <a:lnTo>
                    <a:pt x="54821" y="3854"/>
                  </a:lnTo>
                  <a:lnTo>
                    <a:pt x="67287" y="12316"/>
                  </a:lnTo>
                  <a:lnTo>
                    <a:pt x="75582" y="24806"/>
                  </a:lnTo>
                  <a:lnTo>
                    <a:pt x="78594" y="40005"/>
                  </a:lnTo>
                  <a:lnTo>
                    <a:pt x="75477" y="55203"/>
                  </a:lnTo>
                  <a:lnTo>
                    <a:pt x="67009" y="67693"/>
                  </a:lnTo>
                  <a:lnTo>
                    <a:pt x="54508" y="76155"/>
                  </a:lnTo>
                  <a:lnTo>
                    <a:pt x="39297" y="79269"/>
                  </a:lnTo>
                  <a:close/>
                </a:path>
                <a:path w="2056129" h="1941195">
                  <a:moveTo>
                    <a:pt x="533845" y="78528"/>
                  </a:moveTo>
                  <a:lnTo>
                    <a:pt x="518634" y="75414"/>
                  </a:lnTo>
                  <a:lnTo>
                    <a:pt x="506134" y="66952"/>
                  </a:lnTo>
                  <a:lnTo>
                    <a:pt x="497665" y="54462"/>
                  </a:lnTo>
                  <a:lnTo>
                    <a:pt x="494548" y="39264"/>
                  </a:lnTo>
                  <a:lnTo>
                    <a:pt x="497665" y="24065"/>
                  </a:lnTo>
                  <a:lnTo>
                    <a:pt x="506134" y="11575"/>
                  </a:lnTo>
                  <a:lnTo>
                    <a:pt x="518634" y="3113"/>
                  </a:lnTo>
                  <a:lnTo>
                    <a:pt x="533845" y="0"/>
                  </a:lnTo>
                  <a:lnTo>
                    <a:pt x="549057" y="3113"/>
                  </a:lnTo>
                  <a:lnTo>
                    <a:pt x="561557" y="11575"/>
                  </a:lnTo>
                  <a:lnTo>
                    <a:pt x="570026" y="24065"/>
                  </a:lnTo>
                  <a:lnTo>
                    <a:pt x="573142" y="39264"/>
                  </a:lnTo>
                  <a:lnTo>
                    <a:pt x="570026" y="54462"/>
                  </a:lnTo>
                  <a:lnTo>
                    <a:pt x="561557" y="66952"/>
                  </a:lnTo>
                  <a:lnTo>
                    <a:pt x="549057" y="75414"/>
                  </a:lnTo>
                  <a:lnTo>
                    <a:pt x="533845" y="78528"/>
                  </a:lnTo>
                  <a:close/>
                </a:path>
                <a:path w="2056129" h="1941195">
                  <a:moveTo>
                    <a:pt x="1027653" y="78528"/>
                  </a:moveTo>
                  <a:lnTo>
                    <a:pt x="1012441" y="75414"/>
                  </a:lnTo>
                  <a:lnTo>
                    <a:pt x="999941" y="66952"/>
                  </a:lnTo>
                  <a:lnTo>
                    <a:pt x="991472" y="54462"/>
                  </a:lnTo>
                  <a:lnTo>
                    <a:pt x="988356" y="39264"/>
                  </a:lnTo>
                  <a:lnTo>
                    <a:pt x="991472" y="24065"/>
                  </a:lnTo>
                  <a:lnTo>
                    <a:pt x="999941" y="11575"/>
                  </a:lnTo>
                  <a:lnTo>
                    <a:pt x="1012441" y="3113"/>
                  </a:lnTo>
                  <a:lnTo>
                    <a:pt x="1027653" y="0"/>
                  </a:lnTo>
                  <a:lnTo>
                    <a:pt x="1043177" y="3113"/>
                  </a:lnTo>
                  <a:lnTo>
                    <a:pt x="1055642" y="11575"/>
                  </a:lnTo>
                  <a:lnTo>
                    <a:pt x="1063937" y="24065"/>
                  </a:lnTo>
                  <a:lnTo>
                    <a:pt x="1066950" y="39264"/>
                  </a:lnTo>
                  <a:lnTo>
                    <a:pt x="1063833" y="54462"/>
                  </a:lnTo>
                  <a:lnTo>
                    <a:pt x="1055364" y="66952"/>
                  </a:lnTo>
                  <a:lnTo>
                    <a:pt x="1042864" y="75414"/>
                  </a:lnTo>
                  <a:lnTo>
                    <a:pt x="1027653" y="78528"/>
                  </a:lnTo>
                  <a:close/>
                </a:path>
                <a:path w="2056129" h="1941195">
                  <a:moveTo>
                    <a:pt x="1522201" y="78528"/>
                  </a:moveTo>
                  <a:lnTo>
                    <a:pt x="1506990" y="75414"/>
                  </a:lnTo>
                  <a:lnTo>
                    <a:pt x="1494489" y="66952"/>
                  </a:lnTo>
                  <a:lnTo>
                    <a:pt x="1486021" y="54462"/>
                  </a:lnTo>
                  <a:lnTo>
                    <a:pt x="1482904" y="39264"/>
                  </a:lnTo>
                  <a:lnTo>
                    <a:pt x="1486021" y="24065"/>
                  </a:lnTo>
                  <a:lnTo>
                    <a:pt x="1494490" y="11575"/>
                  </a:lnTo>
                  <a:lnTo>
                    <a:pt x="1506990" y="3113"/>
                  </a:lnTo>
                  <a:lnTo>
                    <a:pt x="1522201" y="0"/>
                  </a:lnTo>
                  <a:lnTo>
                    <a:pt x="1537413" y="3113"/>
                  </a:lnTo>
                  <a:lnTo>
                    <a:pt x="1549913" y="11575"/>
                  </a:lnTo>
                  <a:lnTo>
                    <a:pt x="1558382" y="24065"/>
                  </a:lnTo>
                  <a:lnTo>
                    <a:pt x="1561498" y="39264"/>
                  </a:lnTo>
                  <a:lnTo>
                    <a:pt x="1558382" y="54462"/>
                  </a:lnTo>
                  <a:lnTo>
                    <a:pt x="1549913" y="66952"/>
                  </a:lnTo>
                  <a:lnTo>
                    <a:pt x="1537413" y="75414"/>
                  </a:lnTo>
                  <a:lnTo>
                    <a:pt x="1522201" y="78528"/>
                  </a:lnTo>
                  <a:close/>
                </a:path>
                <a:path w="2056129" h="1941195">
                  <a:moveTo>
                    <a:pt x="2016008" y="79269"/>
                  </a:moveTo>
                  <a:lnTo>
                    <a:pt x="2000797" y="76155"/>
                  </a:lnTo>
                  <a:lnTo>
                    <a:pt x="1988297" y="67693"/>
                  </a:lnTo>
                  <a:lnTo>
                    <a:pt x="1979828" y="55203"/>
                  </a:lnTo>
                  <a:lnTo>
                    <a:pt x="1976711" y="40004"/>
                  </a:lnTo>
                  <a:lnTo>
                    <a:pt x="1979828" y="24806"/>
                  </a:lnTo>
                  <a:lnTo>
                    <a:pt x="1988297" y="12316"/>
                  </a:lnTo>
                  <a:lnTo>
                    <a:pt x="2000797" y="3854"/>
                  </a:lnTo>
                  <a:lnTo>
                    <a:pt x="2016008" y="740"/>
                  </a:lnTo>
                  <a:lnTo>
                    <a:pt x="2031220" y="3854"/>
                  </a:lnTo>
                  <a:lnTo>
                    <a:pt x="2043720" y="12316"/>
                  </a:lnTo>
                  <a:lnTo>
                    <a:pt x="2052189" y="24806"/>
                  </a:lnTo>
                  <a:lnTo>
                    <a:pt x="2055305" y="40004"/>
                  </a:lnTo>
                  <a:lnTo>
                    <a:pt x="2052189" y="55203"/>
                  </a:lnTo>
                  <a:lnTo>
                    <a:pt x="2043720" y="67693"/>
                  </a:lnTo>
                  <a:lnTo>
                    <a:pt x="2031220" y="76155"/>
                  </a:lnTo>
                  <a:lnTo>
                    <a:pt x="2016008" y="79269"/>
                  </a:lnTo>
                  <a:close/>
                </a:path>
                <a:path w="2056129" h="1941195">
                  <a:moveTo>
                    <a:pt x="39297" y="455612"/>
                  </a:moveTo>
                  <a:close/>
                </a:path>
                <a:path w="2056129" h="1941195">
                  <a:moveTo>
                    <a:pt x="39297" y="534140"/>
                  </a:moveTo>
                  <a:lnTo>
                    <a:pt x="24085" y="531027"/>
                  </a:lnTo>
                  <a:lnTo>
                    <a:pt x="11585" y="522565"/>
                  </a:lnTo>
                  <a:lnTo>
                    <a:pt x="3116" y="510075"/>
                  </a:lnTo>
                  <a:lnTo>
                    <a:pt x="0" y="494876"/>
                  </a:lnTo>
                  <a:lnTo>
                    <a:pt x="3116" y="479678"/>
                  </a:lnTo>
                  <a:lnTo>
                    <a:pt x="11585" y="467188"/>
                  </a:lnTo>
                  <a:lnTo>
                    <a:pt x="24085" y="458726"/>
                  </a:lnTo>
                  <a:lnTo>
                    <a:pt x="39297" y="455612"/>
                  </a:lnTo>
                  <a:lnTo>
                    <a:pt x="54925" y="458726"/>
                  </a:lnTo>
                  <a:lnTo>
                    <a:pt x="67565" y="467188"/>
                  </a:lnTo>
                  <a:lnTo>
                    <a:pt x="75894" y="479678"/>
                  </a:lnTo>
                  <a:lnTo>
                    <a:pt x="78594" y="494876"/>
                  </a:lnTo>
                  <a:lnTo>
                    <a:pt x="75477" y="510075"/>
                  </a:lnTo>
                  <a:lnTo>
                    <a:pt x="67008" y="522565"/>
                  </a:lnTo>
                  <a:lnTo>
                    <a:pt x="54508" y="531027"/>
                  </a:lnTo>
                  <a:lnTo>
                    <a:pt x="39297" y="534140"/>
                  </a:lnTo>
                  <a:close/>
                </a:path>
                <a:path w="2056129" h="1941195">
                  <a:moveTo>
                    <a:pt x="533845" y="534140"/>
                  </a:moveTo>
                  <a:lnTo>
                    <a:pt x="518634" y="531027"/>
                  </a:lnTo>
                  <a:lnTo>
                    <a:pt x="506134" y="522565"/>
                  </a:lnTo>
                  <a:lnTo>
                    <a:pt x="497665" y="510075"/>
                  </a:lnTo>
                  <a:lnTo>
                    <a:pt x="494548" y="494876"/>
                  </a:lnTo>
                  <a:lnTo>
                    <a:pt x="497665" y="479678"/>
                  </a:lnTo>
                  <a:lnTo>
                    <a:pt x="506134" y="467188"/>
                  </a:lnTo>
                  <a:lnTo>
                    <a:pt x="518634" y="458726"/>
                  </a:lnTo>
                  <a:lnTo>
                    <a:pt x="533845" y="455612"/>
                  </a:lnTo>
                  <a:lnTo>
                    <a:pt x="549057" y="458726"/>
                  </a:lnTo>
                  <a:lnTo>
                    <a:pt x="561557" y="467188"/>
                  </a:lnTo>
                  <a:lnTo>
                    <a:pt x="570026" y="479678"/>
                  </a:lnTo>
                  <a:lnTo>
                    <a:pt x="573142" y="494876"/>
                  </a:lnTo>
                  <a:lnTo>
                    <a:pt x="570026" y="510075"/>
                  </a:lnTo>
                  <a:lnTo>
                    <a:pt x="561557" y="522565"/>
                  </a:lnTo>
                  <a:lnTo>
                    <a:pt x="549057" y="531027"/>
                  </a:lnTo>
                  <a:lnTo>
                    <a:pt x="533845" y="534140"/>
                  </a:lnTo>
                  <a:close/>
                </a:path>
                <a:path w="2056129" h="1941195">
                  <a:moveTo>
                    <a:pt x="1027652" y="534140"/>
                  </a:moveTo>
                  <a:lnTo>
                    <a:pt x="1012441" y="531027"/>
                  </a:lnTo>
                  <a:lnTo>
                    <a:pt x="999941" y="522565"/>
                  </a:lnTo>
                  <a:lnTo>
                    <a:pt x="991472" y="510075"/>
                  </a:lnTo>
                  <a:lnTo>
                    <a:pt x="988355" y="494876"/>
                  </a:lnTo>
                  <a:lnTo>
                    <a:pt x="991472" y="479678"/>
                  </a:lnTo>
                  <a:lnTo>
                    <a:pt x="999941" y="467188"/>
                  </a:lnTo>
                  <a:lnTo>
                    <a:pt x="1012441" y="458726"/>
                  </a:lnTo>
                  <a:lnTo>
                    <a:pt x="1027652" y="455612"/>
                  </a:lnTo>
                  <a:lnTo>
                    <a:pt x="1043281" y="458726"/>
                  </a:lnTo>
                  <a:lnTo>
                    <a:pt x="1055920" y="467188"/>
                  </a:lnTo>
                  <a:lnTo>
                    <a:pt x="1064250" y="479678"/>
                  </a:lnTo>
                  <a:lnTo>
                    <a:pt x="1066949" y="494876"/>
                  </a:lnTo>
                  <a:lnTo>
                    <a:pt x="1063833" y="510075"/>
                  </a:lnTo>
                  <a:lnTo>
                    <a:pt x="1055364" y="522565"/>
                  </a:lnTo>
                  <a:lnTo>
                    <a:pt x="1042864" y="531027"/>
                  </a:lnTo>
                  <a:lnTo>
                    <a:pt x="1027652" y="534140"/>
                  </a:lnTo>
                  <a:close/>
                </a:path>
                <a:path w="2056129" h="1941195">
                  <a:moveTo>
                    <a:pt x="1522201" y="534140"/>
                  </a:moveTo>
                  <a:lnTo>
                    <a:pt x="1506990" y="531027"/>
                  </a:lnTo>
                  <a:lnTo>
                    <a:pt x="1494489" y="522565"/>
                  </a:lnTo>
                  <a:lnTo>
                    <a:pt x="1486020" y="510075"/>
                  </a:lnTo>
                  <a:lnTo>
                    <a:pt x="1482904" y="494876"/>
                  </a:lnTo>
                  <a:lnTo>
                    <a:pt x="1486021" y="479678"/>
                  </a:lnTo>
                  <a:lnTo>
                    <a:pt x="1494489" y="467188"/>
                  </a:lnTo>
                  <a:lnTo>
                    <a:pt x="1506990" y="458726"/>
                  </a:lnTo>
                  <a:lnTo>
                    <a:pt x="1522201" y="455612"/>
                  </a:lnTo>
                  <a:lnTo>
                    <a:pt x="1537725" y="458726"/>
                  </a:lnTo>
                  <a:lnTo>
                    <a:pt x="1550191" y="467188"/>
                  </a:lnTo>
                  <a:lnTo>
                    <a:pt x="1558486" y="479678"/>
                  </a:lnTo>
                  <a:lnTo>
                    <a:pt x="1561498" y="494876"/>
                  </a:lnTo>
                  <a:lnTo>
                    <a:pt x="1558382" y="510075"/>
                  </a:lnTo>
                  <a:lnTo>
                    <a:pt x="1549913" y="522565"/>
                  </a:lnTo>
                  <a:lnTo>
                    <a:pt x="1537412" y="531027"/>
                  </a:lnTo>
                  <a:lnTo>
                    <a:pt x="1522201" y="534140"/>
                  </a:lnTo>
                  <a:close/>
                </a:path>
                <a:path w="2056129" h="1941195">
                  <a:moveTo>
                    <a:pt x="2016750" y="534140"/>
                  </a:moveTo>
                  <a:lnTo>
                    <a:pt x="2001538" y="531027"/>
                  </a:lnTo>
                  <a:lnTo>
                    <a:pt x="1989038" y="522565"/>
                  </a:lnTo>
                  <a:lnTo>
                    <a:pt x="1980569" y="510075"/>
                  </a:lnTo>
                  <a:lnTo>
                    <a:pt x="1977453" y="494876"/>
                  </a:lnTo>
                  <a:lnTo>
                    <a:pt x="1980569" y="479678"/>
                  </a:lnTo>
                  <a:lnTo>
                    <a:pt x="1989038" y="467188"/>
                  </a:lnTo>
                  <a:lnTo>
                    <a:pt x="2001538" y="458726"/>
                  </a:lnTo>
                  <a:lnTo>
                    <a:pt x="2016750" y="455612"/>
                  </a:lnTo>
                  <a:lnTo>
                    <a:pt x="2031961" y="458726"/>
                  </a:lnTo>
                  <a:lnTo>
                    <a:pt x="2044461" y="467188"/>
                  </a:lnTo>
                  <a:lnTo>
                    <a:pt x="2052930" y="479678"/>
                  </a:lnTo>
                  <a:lnTo>
                    <a:pt x="2056047" y="494876"/>
                  </a:lnTo>
                  <a:lnTo>
                    <a:pt x="2052930" y="510075"/>
                  </a:lnTo>
                  <a:lnTo>
                    <a:pt x="2044461" y="522565"/>
                  </a:lnTo>
                  <a:lnTo>
                    <a:pt x="2031961" y="531027"/>
                  </a:lnTo>
                  <a:lnTo>
                    <a:pt x="2016750" y="534140"/>
                  </a:lnTo>
                  <a:close/>
                </a:path>
                <a:path w="2056129" h="1941195">
                  <a:moveTo>
                    <a:pt x="39296" y="924559"/>
                  </a:moveTo>
                  <a:close/>
                </a:path>
                <a:path w="2056129" h="1941195">
                  <a:moveTo>
                    <a:pt x="39296" y="1003088"/>
                  </a:moveTo>
                  <a:lnTo>
                    <a:pt x="24085" y="999974"/>
                  </a:lnTo>
                  <a:lnTo>
                    <a:pt x="11585" y="991512"/>
                  </a:lnTo>
                  <a:lnTo>
                    <a:pt x="3116" y="979022"/>
                  </a:lnTo>
                  <a:lnTo>
                    <a:pt x="0" y="963824"/>
                  </a:lnTo>
                  <a:lnTo>
                    <a:pt x="3116" y="948625"/>
                  </a:lnTo>
                  <a:lnTo>
                    <a:pt x="11585" y="936135"/>
                  </a:lnTo>
                  <a:lnTo>
                    <a:pt x="24085" y="927673"/>
                  </a:lnTo>
                  <a:lnTo>
                    <a:pt x="39296" y="924559"/>
                  </a:lnTo>
                  <a:lnTo>
                    <a:pt x="54925" y="927673"/>
                  </a:lnTo>
                  <a:lnTo>
                    <a:pt x="67564" y="936135"/>
                  </a:lnTo>
                  <a:lnTo>
                    <a:pt x="75894" y="948625"/>
                  </a:lnTo>
                  <a:lnTo>
                    <a:pt x="78593" y="963824"/>
                  </a:lnTo>
                  <a:lnTo>
                    <a:pt x="75477" y="979022"/>
                  </a:lnTo>
                  <a:lnTo>
                    <a:pt x="67008" y="991512"/>
                  </a:lnTo>
                  <a:lnTo>
                    <a:pt x="54508" y="999974"/>
                  </a:lnTo>
                  <a:lnTo>
                    <a:pt x="39296" y="1003088"/>
                  </a:lnTo>
                  <a:close/>
                </a:path>
                <a:path w="2056129" h="1941195">
                  <a:moveTo>
                    <a:pt x="533845" y="1003088"/>
                  </a:moveTo>
                  <a:lnTo>
                    <a:pt x="518634" y="999974"/>
                  </a:lnTo>
                  <a:lnTo>
                    <a:pt x="506133" y="991512"/>
                  </a:lnTo>
                  <a:lnTo>
                    <a:pt x="497665" y="979022"/>
                  </a:lnTo>
                  <a:lnTo>
                    <a:pt x="494548" y="963824"/>
                  </a:lnTo>
                  <a:lnTo>
                    <a:pt x="497665" y="948625"/>
                  </a:lnTo>
                  <a:lnTo>
                    <a:pt x="506133" y="936135"/>
                  </a:lnTo>
                  <a:lnTo>
                    <a:pt x="518634" y="927673"/>
                  </a:lnTo>
                  <a:lnTo>
                    <a:pt x="533845" y="924559"/>
                  </a:lnTo>
                  <a:lnTo>
                    <a:pt x="549056" y="927673"/>
                  </a:lnTo>
                  <a:lnTo>
                    <a:pt x="561557" y="936135"/>
                  </a:lnTo>
                  <a:lnTo>
                    <a:pt x="570026" y="948625"/>
                  </a:lnTo>
                  <a:lnTo>
                    <a:pt x="573142" y="963824"/>
                  </a:lnTo>
                  <a:lnTo>
                    <a:pt x="570026" y="979022"/>
                  </a:lnTo>
                  <a:lnTo>
                    <a:pt x="561557" y="991512"/>
                  </a:lnTo>
                  <a:lnTo>
                    <a:pt x="549056" y="999974"/>
                  </a:lnTo>
                  <a:lnTo>
                    <a:pt x="533845" y="1003088"/>
                  </a:lnTo>
                  <a:close/>
                </a:path>
                <a:path w="2056129" h="1941195">
                  <a:moveTo>
                    <a:pt x="1028394" y="1003088"/>
                  </a:moveTo>
                  <a:lnTo>
                    <a:pt x="1013182" y="999974"/>
                  </a:lnTo>
                  <a:lnTo>
                    <a:pt x="1000682" y="991512"/>
                  </a:lnTo>
                  <a:lnTo>
                    <a:pt x="992213" y="979022"/>
                  </a:lnTo>
                  <a:lnTo>
                    <a:pt x="989097" y="963824"/>
                  </a:lnTo>
                  <a:lnTo>
                    <a:pt x="992213" y="948625"/>
                  </a:lnTo>
                  <a:lnTo>
                    <a:pt x="1000682" y="936135"/>
                  </a:lnTo>
                  <a:lnTo>
                    <a:pt x="1013182" y="927673"/>
                  </a:lnTo>
                  <a:lnTo>
                    <a:pt x="1028394" y="924559"/>
                  </a:lnTo>
                  <a:lnTo>
                    <a:pt x="1043605" y="927673"/>
                  </a:lnTo>
                  <a:lnTo>
                    <a:pt x="1056106" y="936135"/>
                  </a:lnTo>
                  <a:lnTo>
                    <a:pt x="1064574" y="948625"/>
                  </a:lnTo>
                  <a:lnTo>
                    <a:pt x="1067691" y="963824"/>
                  </a:lnTo>
                  <a:lnTo>
                    <a:pt x="1064574" y="979022"/>
                  </a:lnTo>
                  <a:lnTo>
                    <a:pt x="1056106" y="991512"/>
                  </a:lnTo>
                  <a:lnTo>
                    <a:pt x="1043605" y="999974"/>
                  </a:lnTo>
                  <a:lnTo>
                    <a:pt x="1028394" y="1003088"/>
                  </a:lnTo>
                  <a:close/>
                </a:path>
                <a:path w="2056129" h="1941195">
                  <a:moveTo>
                    <a:pt x="1522201" y="1003088"/>
                  </a:moveTo>
                  <a:lnTo>
                    <a:pt x="1506990" y="999974"/>
                  </a:lnTo>
                  <a:lnTo>
                    <a:pt x="1494489" y="991512"/>
                  </a:lnTo>
                  <a:lnTo>
                    <a:pt x="1486020" y="979022"/>
                  </a:lnTo>
                  <a:lnTo>
                    <a:pt x="1482904" y="963824"/>
                  </a:lnTo>
                  <a:lnTo>
                    <a:pt x="1486020" y="948625"/>
                  </a:lnTo>
                  <a:lnTo>
                    <a:pt x="1494489" y="936135"/>
                  </a:lnTo>
                  <a:lnTo>
                    <a:pt x="1506990" y="927673"/>
                  </a:lnTo>
                  <a:lnTo>
                    <a:pt x="1522201" y="924559"/>
                  </a:lnTo>
                  <a:lnTo>
                    <a:pt x="1537725" y="927673"/>
                  </a:lnTo>
                  <a:lnTo>
                    <a:pt x="1550191" y="936135"/>
                  </a:lnTo>
                  <a:lnTo>
                    <a:pt x="1558486" y="948625"/>
                  </a:lnTo>
                  <a:lnTo>
                    <a:pt x="1561498" y="963824"/>
                  </a:lnTo>
                  <a:lnTo>
                    <a:pt x="1558382" y="979022"/>
                  </a:lnTo>
                  <a:lnTo>
                    <a:pt x="1549913" y="991512"/>
                  </a:lnTo>
                  <a:lnTo>
                    <a:pt x="1537412" y="999974"/>
                  </a:lnTo>
                  <a:lnTo>
                    <a:pt x="1522201" y="1003088"/>
                  </a:lnTo>
                  <a:close/>
                </a:path>
                <a:path w="2056129" h="1941195">
                  <a:moveTo>
                    <a:pt x="2016749" y="1003088"/>
                  </a:moveTo>
                  <a:lnTo>
                    <a:pt x="2001538" y="999974"/>
                  </a:lnTo>
                  <a:lnTo>
                    <a:pt x="1989038" y="991512"/>
                  </a:lnTo>
                  <a:lnTo>
                    <a:pt x="1980569" y="979022"/>
                  </a:lnTo>
                  <a:lnTo>
                    <a:pt x="1977453" y="963824"/>
                  </a:lnTo>
                  <a:lnTo>
                    <a:pt x="1980569" y="948625"/>
                  </a:lnTo>
                  <a:lnTo>
                    <a:pt x="1989038" y="936135"/>
                  </a:lnTo>
                  <a:lnTo>
                    <a:pt x="2001538" y="927673"/>
                  </a:lnTo>
                  <a:lnTo>
                    <a:pt x="2016749" y="924559"/>
                  </a:lnTo>
                  <a:lnTo>
                    <a:pt x="2031961" y="927673"/>
                  </a:lnTo>
                  <a:lnTo>
                    <a:pt x="2044461" y="936135"/>
                  </a:lnTo>
                  <a:lnTo>
                    <a:pt x="2052930" y="948625"/>
                  </a:lnTo>
                  <a:lnTo>
                    <a:pt x="2056046" y="963824"/>
                  </a:lnTo>
                  <a:lnTo>
                    <a:pt x="2052930" y="979022"/>
                  </a:lnTo>
                  <a:lnTo>
                    <a:pt x="2044461" y="991512"/>
                  </a:lnTo>
                  <a:lnTo>
                    <a:pt x="2031961" y="999974"/>
                  </a:lnTo>
                  <a:lnTo>
                    <a:pt x="2016749" y="1003088"/>
                  </a:lnTo>
                  <a:close/>
                </a:path>
                <a:path w="2056129" h="1941195">
                  <a:moveTo>
                    <a:pt x="40038" y="1380172"/>
                  </a:moveTo>
                  <a:close/>
                </a:path>
                <a:path w="2056129" h="1941195">
                  <a:moveTo>
                    <a:pt x="40038" y="1458700"/>
                  </a:moveTo>
                  <a:lnTo>
                    <a:pt x="24826" y="1455587"/>
                  </a:lnTo>
                  <a:lnTo>
                    <a:pt x="12326" y="1447125"/>
                  </a:lnTo>
                  <a:lnTo>
                    <a:pt x="3857" y="1434635"/>
                  </a:lnTo>
                  <a:lnTo>
                    <a:pt x="741" y="1419436"/>
                  </a:lnTo>
                  <a:lnTo>
                    <a:pt x="3857" y="1404237"/>
                  </a:lnTo>
                  <a:lnTo>
                    <a:pt x="12326" y="1391747"/>
                  </a:lnTo>
                  <a:lnTo>
                    <a:pt x="24826" y="1383286"/>
                  </a:lnTo>
                  <a:lnTo>
                    <a:pt x="40038" y="1380172"/>
                  </a:lnTo>
                  <a:lnTo>
                    <a:pt x="55249" y="1383286"/>
                  </a:lnTo>
                  <a:lnTo>
                    <a:pt x="67750" y="1391747"/>
                  </a:lnTo>
                  <a:lnTo>
                    <a:pt x="76218" y="1404237"/>
                  </a:lnTo>
                  <a:lnTo>
                    <a:pt x="79335" y="1419436"/>
                  </a:lnTo>
                  <a:lnTo>
                    <a:pt x="76218" y="1434635"/>
                  </a:lnTo>
                  <a:lnTo>
                    <a:pt x="67750" y="1447125"/>
                  </a:lnTo>
                  <a:lnTo>
                    <a:pt x="55249" y="1455587"/>
                  </a:lnTo>
                  <a:lnTo>
                    <a:pt x="40038" y="1458700"/>
                  </a:lnTo>
                  <a:close/>
                </a:path>
                <a:path w="2056129" h="1941195">
                  <a:moveTo>
                    <a:pt x="533845" y="1458700"/>
                  </a:moveTo>
                  <a:lnTo>
                    <a:pt x="518634" y="1455587"/>
                  </a:lnTo>
                  <a:lnTo>
                    <a:pt x="506133" y="1447125"/>
                  </a:lnTo>
                  <a:lnTo>
                    <a:pt x="497664" y="1434635"/>
                  </a:lnTo>
                  <a:lnTo>
                    <a:pt x="494548" y="1419436"/>
                  </a:lnTo>
                  <a:lnTo>
                    <a:pt x="497664" y="1404237"/>
                  </a:lnTo>
                  <a:lnTo>
                    <a:pt x="506133" y="1391747"/>
                  </a:lnTo>
                  <a:lnTo>
                    <a:pt x="518634" y="1383286"/>
                  </a:lnTo>
                  <a:lnTo>
                    <a:pt x="533845" y="1380172"/>
                  </a:lnTo>
                  <a:lnTo>
                    <a:pt x="549369" y="1383286"/>
                  </a:lnTo>
                  <a:lnTo>
                    <a:pt x="561835" y="1391747"/>
                  </a:lnTo>
                  <a:lnTo>
                    <a:pt x="570130" y="1404237"/>
                  </a:lnTo>
                  <a:lnTo>
                    <a:pt x="573142" y="1419436"/>
                  </a:lnTo>
                  <a:lnTo>
                    <a:pt x="570025" y="1434635"/>
                  </a:lnTo>
                  <a:lnTo>
                    <a:pt x="561557" y="1447125"/>
                  </a:lnTo>
                  <a:lnTo>
                    <a:pt x="549056" y="1455587"/>
                  </a:lnTo>
                  <a:lnTo>
                    <a:pt x="533845" y="1458700"/>
                  </a:lnTo>
                  <a:close/>
                </a:path>
                <a:path w="2056129" h="1941195">
                  <a:moveTo>
                    <a:pt x="1028393" y="1458700"/>
                  </a:moveTo>
                  <a:lnTo>
                    <a:pt x="1013182" y="1455587"/>
                  </a:lnTo>
                  <a:lnTo>
                    <a:pt x="1000682" y="1447125"/>
                  </a:lnTo>
                  <a:lnTo>
                    <a:pt x="992213" y="1434635"/>
                  </a:lnTo>
                  <a:lnTo>
                    <a:pt x="989096" y="1419436"/>
                  </a:lnTo>
                  <a:lnTo>
                    <a:pt x="992213" y="1404237"/>
                  </a:lnTo>
                  <a:lnTo>
                    <a:pt x="1000682" y="1391747"/>
                  </a:lnTo>
                  <a:lnTo>
                    <a:pt x="1013182" y="1383286"/>
                  </a:lnTo>
                  <a:lnTo>
                    <a:pt x="1028393" y="1380172"/>
                  </a:lnTo>
                  <a:lnTo>
                    <a:pt x="1043605" y="1383286"/>
                  </a:lnTo>
                  <a:lnTo>
                    <a:pt x="1056105" y="1391748"/>
                  </a:lnTo>
                  <a:lnTo>
                    <a:pt x="1064574" y="1404238"/>
                  </a:lnTo>
                  <a:lnTo>
                    <a:pt x="1067690" y="1419436"/>
                  </a:lnTo>
                  <a:lnTo>
                    <a:pt x="1064574" y="1434635"/>
                  </a:lnTo>
                  <a:lnTo>
                    <a:pt x="1056105" y="1447125"/>
                  </a:lnTo>
                  <a:lnTo>
                    <a:pt x="1043605" y="1455587"/>
                  </a:lnTo>
                  <a:lnTo>
                    <a:pt x="1028393" y="1458700"/>
                  </a:lnTo>
                  <a:close/>
                </a:path>
                <a:path w="2056129" h="1941195">
                  <a:moveTo>
                    <a:pt x="1522201" y="1458700"/>
                  </a:moveTo>
                  <a:lnTo>
                    <a:pt x="1506989" y="1455587"/>
                  </a:lnTo>
                  <a:lnTo>
                    <a:pt x="1494489" y="1447125"/>
                  </a:lnTo>
                  <a:lnTo>
                    <a:pt x="1486020" y="1434635"/>
                  </a:lnTo>
                  <a:lnTo>
                    <a:pt x="1482904" y="1419436"/>
                  </a:lnTo>
                  <a:lnTo>
                    <a:pt x="1486020" y="1404237"/>
                  </a:lnTo>
                  <a:lnTo>
                    <a:pt x="1494489" y="1391747"/>
                  </a:lnTo>
                  <a:lnTo>
                    <a:pt x="1506989" y="1383286"/>
                  </a:lnTo>
                  <a:lnTo>
                    <a:pt x="1522201" y="1380172"/>
                  </a:lnTo>
                  <a:lnTo>
                    <a:pt x="1537829" y="1383286"/>
                  </a:lnTo>
                  <a:lnTo>
                    <a:pt x="1550469" y="1391748"/>
                  </a:lnTo>
                  <a:lnTo>
                    <a:pt x="1558798" y="1404238"/>
                  </a:lnTo>
                  <a:lnTo>
                    <a:pt x="1561498" y="1419436"/>
                  </a:lnTo>
                  <a:lnTo>
                    <a:pt x="1558381" y="1434635"/>
                  </a:lnTo>
                  <a:lnTo>
                    <a:pt x="1549913" y="1447125"/>
                  </a:lnTo>
                  <a:lnTo>
                    <a:pt x="1537412" y="1455587"/>
                  </a:lnTo>
                  <a:lnTo>
                    <a:pt x="1522201" y="1458700"/>
                  </a:lnTo>
                  <a:close/>
                </a:path>
                <a:path w="2056129" h="1941195">
                  <a:moveTo>
                    <a:pt x="2016749" y="1458700"/>
                  </a:moveTo>
                  <a:lnTo>
                    <a:pt x="2001538" y="1455587"/>
                  </a:lnTo>
                  <a:lnTo>
                    <a:pt x="1989038" y="1447125"/>
                  </a:lnTo>
                  <a:lnTo>
                    <a:pt x="1980569" y="1434635"/>
                  </a:lnTo>
                  <a:lnTo>
                    <a:pt x="1977453" y="1419436"/>
                  </a:lnTo>
                  <a:lnTo>
                    <a:pt x="1980569" y="1404237"/>
                  </a:lnTo>
                  <a:lnTo>
                    <a:pt x="1989038" y="1391747"/>
                  </a:lnTo>
                  <a:lnTo>
                    <a:pt x="2001538" y="1383286"/>
                  </a:lnTo>
                  <a:lnTo>
                    <a:pt x="2016749" y="1380172"/>
                  </a:lnTo>
                  <a:lnTo>
                    <a:pt x="2031961" y="1383286"/>
                  </a:lnTo>
                  <a:lnTo>
                    <a:pt x="2044461" y="1391747"/>
                  </a:lnTo>
                  <a:lnTo>
                    <a:pt x="2052930" y="1404237"/>
                  </a:lnTo>
                  <a:lnTo>
                    <a:pt x="2056046" y="1419436"/>
                  </a:lnTo>
                  <a:lnTo>
                    <a:pt x="2052930" y="1434635"/>
                  </a:lnTo>
                  <a:lnTo>
                    <a:pt x="2044461" y="1447125"/>
                  </a:lnTo>
                  <a:lnTo>
                    <a:pt x="2031961" y="1455587"/>
                  </a:lnTo>
                  <a:lnTo>
                    <a:pt x="2016749" y="1458700"/>
                  </a:lnTo>
                  <a:close/>
                </a:path>
                <a:path w="2056129" h="1941195">
                  <a:moveTo>
                    <a:pt x="40038" y="1940983"/>
                  </a:moveTo>
                  <a:lnTo>
                    <a:pt x="24826" y="1937869"/>
                  </a:lnTo>
                  <a:lnTo>
                    <a:pt x="12326" y="1929407"/>
                  </a:lnTo>
                  <a:lnTo>
                    <a:pt x="3857" y="1916917"/>
                  </a:lnTo>
                  <a:lnTo>
                    <a:pt x="741" y="1901719"/>
                  </a:lnTo>
                  <a:lnTo>
                    <a:pt x="3857" y="1886520"/>
                  </a:lnTo>
                  <a:lnTo>
                    <a:pt x="12326" y="1874030"/>
                  </a:lnTo>
                  <a:lnTo>
                    <a:pt x="24827" y="1865568"/>
                  </a:lnTo>
                  <a:lnTo>
                    <a:pt x="40038" y="1862454"/>
                  </a:lnTo>
                  <a:lnTo>
                    <a:pt x="55249" y="1865568"/>
                  </a:lnTo>
                  <a:lnTo>
                    <a:pt x="67750" y="1874030"/>
                  </a:lnTo>
                  <a:lnTo>
                    <a:pt x="76218" y="1886520"/>
                  </a:lnTo>
                  <a:lnTo>
                    <a:pt x="79335" y="1901719"/>
                  </a:lnTo>
                  <a:lnTo>
                    <a:pt x="76218" y="1916917"/>
                  </a:lnTo>
                  <a:lnTo>
                    <a:pt x="67750" y="1929407"/>
                  </a:lnTo>
                  <a:lnTo>
                    <a:pt x="55249" y="1937869"/>
                  </a:lnTo>
                  <a:lnTo>
                    <a:pt x="40038" y="1940983"/>
                  </a:lnTo>
                  <a:close/>
                </a:path>
                <a:path w="2056129" h="1941195">
                  <a:moveTo>
                    <a:pt x="533845" y="1940983"/>
                  </a:moveTo>
                  <a:lnTo>
                    <a:pt x="518634" y="1937869"/>
                  </a:lnTo>
                  <a:lnTo>
                    <a:pt x="506133" y="1929407"/>
                  </a:lnTo>
                  <a:lnTo>
                    <a:pt x="497664" y="1916917"/>
                  </a:lnTo>
                  <a:lnTo>
                    <a:pt x="494548" y="1901719"/>
                  </a:lnTo>
                  <a:lnTo>
                    <a:pt x="497664" y="1886520"/>
                  </a:lnTo>
                  <a:lnTo>
                    <a:pt x="506133" y="1874030"/>
                  </a:lnTo>
                  <a:lnTo>
                    <a:pt x="518634" y="1865568"/>
                  </a:lnTo>
                  <a:lnTo>
                    <a:pt x="533845" y="1862454"/>
                  </a:lnTo>
                  <a:lnTo>
                    <a:pt x="549473" y="1865568"/>
                  </a:lnTo>
                  <a:lnTo>
                    <a:pt x="562113" y="1874030"/>
                  </a:lnTo>
                  <a:lnTo>
                    <a:pt x="570443" y="1886520"/>
                  </a:lnTo>
                  <a:lnTo>
                    <a:pt x="573142" y="1901719"/>
                  </a:lnTo>
                  <a:lnTo>
                    <a:pt x="570025" y="1916917"/>
                  </a:lnTo>
                  <a:lnTo>
                    <a:pt x="561557" y="1929407"/>
                  </a:lnTo>
                  <a:lnTo>
                    <a:pt x="549056" y="1937869"/>
                  </a:lnTo>
                  <a:lnTo>
                    <a:pt x="533845" y="1940983"/>
                  </a:lnTo>
                  <a:close/>
                </a:path>
                <a:path w="2056129" h="1941195">
                  <a:moveTo>
                    <a:pt x="1028393" y="1940983"/>
                  </a:moveTo>
                  <a:lnTo>
                    <a:pt x="1013182" y="1937869"/>
                  </a:lnTo>
                  <a:lnTo>
                    <a:pt x="1000682" y="1929407"/>
                  </a:lnTo>
                  <a:lnTo>
                    <a:pt x="992213" y="1916917"/>
                  </a:lnTo>
                  <a:lnTo>
                    <a:pt x="989096" y="1901719"/>
                  </a:lnTo>
                  <a:lnTo>
                    <a:pt x="992213" y="1886520"/>
                  </a:lnTo>
                  <a:lnTo>
                    <a:pt x="1000682" y="1874030"/>
                  </a:lnTo>
                  <a:lnTo>
                    <a:pt x="1013182" y="1865568"/>
                  </a:lnTo>
                  <a:lnTo>
                    <a:pt x="1028393" y="1862454"/>
                  </a:lnTo>
                  <a:lnTo>
                    <a:pt x="1043605" y="1865568"/>
                  </a:lnTo>
                  <a:lnTo>
                    <a:pt x="1056105" y="1874030"/>
                  </a:lnTo>
                  <a:lnTo>
                    <a:pt x="1064574" y="1886520"/>
                  </a:lnTo>
                  <a:lnTo>
                    <a:pt x="1067690" y="1901719"/>
                  </a:lnTo>
                  <a:lnTo>
                    <a:pt x="1064574" y="1916917"/>
                  </a:lnTo>
                  <a:lnTo>
                    <a:pt x="1056105" y="1929407"/>
                  </a:lnTo>
                  <a:lnTo>
                    <a:pt x="1043605" y="1937869"/>
                  </a:lnTo>
                  <a:lnTo>
                    <a:pt x="1028393" y="1940983"/>
                  </a:lnTo>
                  <a:close/>
                </a:path>
                <a:path w="2056129" h="1941195">
                  <a:moveTo>
                    <a:pt x="1522201" y="1940983"/>
                  </a:moveTo>
                  <a:lnTo>
                    <a:pt x="1506989" y="1937869"/>
                  </a:lnTo>
                  <a:lnTo>
                    <a:pt x="1494489" y="1929407"/>
                  </a:lnTo>
                  <a:lnTo>
                    <a:pt x="1486020" y="1916917"/>
                  </a:lnTo>
                  <a:lnTo>
                    <a:pt x="1482904" y="1901719"/>
                  </a:lnTo>
                  <a:lnTo>
                    <a:pt x="1486020" y="1886520"/>
                  </a:lnTo>
                  <a:lnTo>
                    <a:pt x="1494489" y="1874030"/>
                  </a:lnTo>
                  <a:lnTo>
                    <a:pt x="1506990" y="1865568"/>
                  </a:lnTo>
                  <a:lnTo>
                    <a:pt x="1522201" y="1862454"/>
                  </a:lnTo>
                  <a:lnTo>
                    <a:pt x="1537829" y="1865568"/>
                  </a:lnTo>
                  <a:lnTo>
                    <a:pt x="1550469" y="1874030"/>
                  </a:lnTo>
                  <a:lnTo>
                    <a:pt x="1558798" y="1886520"/>
                  </a:lnTo>
                  <a:lnTo>
                    <a:pt x="1561498" y="1901719"/>
                  </a:lnTo>
                  <a:lnTo>
                    <a:pt x="1558381" y="1916917"/>
                  </a:lnTo>
                  <a:lnTo>
                    <a:pt x="1549913" y="1929407"/>
                  </a:lnTo>
                  <a:lnTo>
                    <a:pt x="1537412" y="1937869"/>
                  </a:lnTo>
                  <a:lnTo>
                    <a:pt x="1522201" y="1940983"/>
                  </a:lnTo>
                  <a:close/>
                </a:path>
                <a:path w="2056129" h="1941195">
                  <a:moveTo>
                    <a:pt x="2016749" y="1940983"/>
                  </a:moveTo>
                  <a:lnTo>
                    <a:pt x="2001538" y="1937869"/>
                  </a:lnTo>
                  <a:lnTo>
                    <a:pt x="1989038" y="1929407"/>
                  </a:lnTo>
                  <a:lnTo>
                    <a:pt x="1980569" y="1916917"/>
                  </a:lnTo>
                  <a:lnTo>
                    <a:pt x="1977453" y="1901719"/>
                  </a:lnTo>
                  <a:lnTo>
                    <a:pt x="1980569" y="1886520"/>
                  </a:lnTo>
                  <a:lnTo>
                    <a:pt x="1989038" y="1874030"/>
                  </a:lnTo>
                  <a:lnTo>
                    <a:pt x="2001538" y="1865568"/>
                  </a:lnTo>
                  <a:lnTo>
                    <a:pt x="2016749" y="1862454"/>
                  </a:lnTo>
                  <a:lnTo>
                    <a:pt x="2031961" y="1865568"/>
                  </a:lnTo>
                  <a:lnTo>
                    <a:pt x="2044461" y="1874030"/>
                  </a:lnTo>
                  <a:lnTo>
                    <a:pt x="2052930" y="1886520"/>
                  </a:lnTo>
                  <a:lnTo>
                    <a:pt x="2056046" y="1901719"/>
                  </a:lnTo>
                  <a:lnTo>
                    <a:pt x="2052930" y="1916917"/>
                  </a:lnTo>
                  <a:lnTo>
                    <a:pt x="2044461" y="1929407"/>
                  </a:lnTo>
                  <a:lnTo>
                    <a:pt x="2031961" y="1937869"/>
                  </a:lnTo>
                  <a:lnTo>
                    <a:pt x="2016749" y="1940983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24761" y="2631452"/>
              <a:ext cx="9534524" cy="47815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976464" y="7410868"/>
              <a:ext cx="2679700" cy="1104900"/>
            </a:xfrm>
            <a:custGeom>
              <a:avLst/>
              <a:gdLst/>
              <a:ahLst/>
              <a:cxnLst/>
              <a:rect l="l" t="t" r="r" b="b"/>
              <a:pathLst>
                <a:path w="2679700" h="1104900">
                  <a:moveTo>
                    <a:pt x="2679192" y="189103"/>
                  </a:moveTo>
                  <a:lnTo>
                    <a:pt x="2671000" y="139446"/>
                  </a:lnTo>
                  <a:lnTo>
                    <a:pt x="2650680" y="95326"/>
                  </a:lnTo>
                  <a:lnTo>
                    <a:pt x="2640533" y="82918"/>
                  </a:lnTo>
                  <a:lnTo>
                    <a:pt x="2620238" y="58064"/>
                  </a:lnTo>
                  <a:lnTo>
                    <a:pt x="2596311" y="40005"/>
                  </a:lnTo>
                  <a:lnTo>
                    <a:pt x="2596311" y="189090"/>
                  </a:lnTo>
                  <a:lnTo>
                    <a:pt x="2591270" y="233184"/>
                  </a:lnTo>
                  <a:lnTo>
                    <a:pt x="2570619" y="269875"/>
                  </a:lnTo>
                  <a:lnTo>
                    <a:pt x="2537904" y="296989"/>
                  </a:lnTo>
                  <a:lnTo>
                    <a:pt x="2496718" y="312331"/>
                  </a:lnTo>
                  <a:lnTo>
                    <a:pt x="2454681" y="311607"/>
                  </a:lnTo>
                  <a:lnTo>
                    <a:pt x="2418524" y="294754"/>
                  </a:lnTo>
                  <a:lnTo>
                    <a:pt x="2390368" y="265925"/>
                  </a:lnTo>
                  <a:lnTo>
                    <a:pt x="2372360" y="229323"/>
                  </a:lnTo>
                  <a:lnTo>
                    <a:pt x="2366632" y="189103"/>
                  </a:lnTo>
                  <a:lnTo>
                    <a:pt x="2377249" y="147205"/>
                  </a:lnTo>
                  <a:lnTo>
                    <a:pt x="2403259" y="113893"/>
                  </a:lnTo>
                  <a:lnTo>
                    <a:pt x="2439657" y="91668"/>
                  </a:lnTo>
                  <a:lnTo>
                    <a:pt x="2481491" y="82918"/>
                  </a:lnTo>
                  <a:lnTo>
                    <a:pt x="2523921" y="91706"/>
                  </a:lnTo>
                  <a:lnTo>
                    <a:pt x="2559405" y="113944"/>
                  </a:lnTo>
                  <a:lnTo>
                    <a:pt x="2584640" y="147205"/>
                  </a:lnTo>
                  <a:lnTo>
                    <a:pt x="2596311" y="189090"/>
                  </a:lnTo>
                  <a:lnTo>
                    <a:pt x="2596311" y="40005"/>
                  </a:lnTo>
                  <a:lnTo>
                    <a:pt x="2537053" y="9309"/>
                  </a:lnTo>
                  <a:lnTo>
                    <a:pt x="2488336" y="419"/>
                  </a:lnTo>
                  <a:lnTo>
                    <a:pt x="2484831" y="76"/>
                  </a:lnTo>
                  <a:lnTo>
                    <a:pt x="2483891" y="0"/>
                  </a:lnTo>
                  <a:lnTo>
                    <a:pt x="2481491" y="76"/>
                  </a:lnTo>
                  <a:lnTo>
                    <a:pt x="2479103" y="0"/>
                  </a:lnTo>
                  <a:lnTo>
                    <a:pt x="2476868" y="165"/>
                  </a:lnTo>
                  <a:lnTo>
                    <a:pt x="2425014" y="9296"/>
                  </a:lnTo>
                  <a:lnTo>
                    <a:pt x="2380869" y="28943"/>
                  </a:lnTo>
                  <a:lnTo>
                    <a:pt x="2343454" y="58051"/>
                  </a:lnTo>
                  <a:lnTo>
                    <a:pt x="2313990" y="95326"/>
                  </a:lnTo>
                  <a:lnTo>
                    <a:pt x="2293683" y="139446"/>
                  </a:lnTo>
                  <a:lnTo>
                    <a:pt x="2283739" y="189090"/>
                  </a:lnTo>
                  <a:lnTo>
                    <a:pt x="2284145" y="222542"/>
                  </a:lnTo>
                  <a:lnTo>
                    <a:pt x="2290635" y="254342"/>
                  </a:lnTo>
                  <a:lnTo>
                    <a:pt x="2302586" y="284048"/>
                  </a:lnTo>
                  <a:lnTo>
                    <a:pt x="2319058" y="310756"/>
                  </a:lnTo>
                  <a:lnTo>
                    <a:pt x="1927936" y="656996"/>
                  </a:lnTo>
                  <a:lnTo>
                    <a:pt x="1895919" y="685228"/>
                  </a:lnTo>
                  <a:lnTo>
                    <a:pt x="1895741" y="684961"/>
                  </a:lnTo>
                  <a:lnTo>
                    <a:pt x="1895614" y="684745"/>
                  </a:lnTo>
                  <a:lnTo>
                    <a:pt x="1886508" y="673277"/>
                  </a:lnTo>
                  <a:lnTo>
                    <a:pt x="1867725" y="649643"/>
                  </a:lnTo>
                  <a:lnTo>
                    <a:pt x="1840687" y="627684"/>
                  </a:lnTo>
                  <a:lnTo>
                    <a:pt x="1840687" y="777328"/>
                  </a:lnTo>
                  <a:lnTo>
                    <a:pt x="1835924" y="820318"/>
                  </a:lnTo>
                  <a:lnTo>
                    <a:pt x="1815604" y="858558"/>
                  </a:lnTo>
                  <a:lnTo>
                    <a:pt x="1781365" y="888238"/>
                  </a:lnTo>
                  <a:lnTo>
                    <a:pt x="1742046" y="901623"/>
                  </a:lnTo>
                  <a:lnTo>
                    <a:pt x="1701025" y="899261"/>
                  </a:lnTo>
                  <a:lnTo>
                    <a:pt x="1663090" y="882967"/>
                  </a:lnTo>
                  <a:lnTo>
                    <a:pt x="1633029" y="854570"/>
                  </a:lnTo>
                  <a:lnTo>
                    <a:pt x="1614157" y="812228"/>
                  </a:lnTo>
                  <a:lnTo>
                    <a:pt x="1613573" y="767334"/>
                  </a:lnTo>
                  <a:lnTo>
                    <a:pt x="1629905" y="725373"/>
                  </a:lnTo>
                  <a:lnTo>
                    <a:pt x="1661833" y="691845"/>
                  </a:lnTo>
                  <a:lnTo>
                    <a:pt x="1707337" y="673277"/>
                  </a:lnTo>
                  <a:lnTo>
                    <a:pt x="1753997" y="675944"/>
                  </a:lnTo>
                  <a:lnTo>
                    <a:pt x="1796199" y="696963"/>
                  </a:lnTo>
                  <a:lnTo>
                    <a:pt x="1828279" y="733450"/>
                  </a:lnTo>
                  <a:lnTo>
                    <a:pt x="1840687" y="777328"/>
                  </a:lnTo>
                  <a:lnTo>
                    <a:pt x="1840687" y="627684"/>
                  </a:lnTo>
                  <a:lnTo>
                    <a:pt x="1834197" y="622414"/>
                  </a:lnTo>
                  <a:lnTo>
                    <a:pt x="1796376" y="603351"/>
                  </a:lnTo>
                  <a:lnTo>
                    <a:pt x="1755571" y="592785"/>
                  </a:lnTo>
                  <a:lnTo>
                    <a:pt x="1713090" y="591032"/>
                  </a:lnTo>
                  <a:lnTo>
                    <a:pt x="1670253" y="598398"/>
                  </a:lnTo>
                  <a:lnTo>
                    <a:pt x="1628368" y="615200"/>
                  </a:lnTo>
                  <a:lnTo>
                    <a:pt x="1584858" y="647547"/>
                  </a:lnTo>
                  <a:lnTo>
                    <a:pt x="1572780" y="661174"/>
                  </a:lnTo>
                  <a:lnTo>
                    <a:pt x="1207185" y="337464"/>
                  </a:lnTo>
                  <a:lnTo>
                    <a:pt x="1177442" y="311238"/>
                  </a:lnTo>
                  <a:lnTo>
                    <a:pt x="1177861" y="302679"/>
                  </a:lnTo>
                  <a:lnTo>
                    <a:pt x="1177861" y="293357"/>
                  </a:lnTo>
                  <a:lnTo>
                    <a:pt x="1175689" y="270014"/>
                  </a:lnTo>
                  <a:lnTo>
                    <a:pt x="1175588" y="267919"/>
                  </a:lnTo>
                  <a:lnTo>
                    <a:pt x="1175385" y="265785"/>
                  </a:lnTo>
                  <a:lnTo>
                    <a:pt x="1174978" y="263575"/>
                  </a:lnTo>
                  <a:lnTo>
                    <a:pt x="1159776" y="216458"/>
                  </a:lnTo>
                  <a:lnTo>
                    <a:pt x="1139939" y="184886"/>
                  </a:lnTo>
                  <a:lnTo>
                    <a:pt x="1134122" y="175628"/>
                  </a:lnTo>
                  <a:lnTo>
                    <a:pt x="1099820" y="142417"/>
                  </a:lnTo>
                  <a:lnTo>
                    <a:pt x="1094130" y="139077"/>
                  </a:lnTo>
                  <a:lnTo>
                    <a:pt x="1094130" y="281165"/>
                  </a:lnTo>
                  <a:lnTo>
                    <a:pt x="1089926" y="328726"/>
                  </a:lnTo>
                  <a:lnTo>
                    <a:pt x="1070267" y="369849"/>
                  </a:lnTo>
                  <a:lnTo>
                    <a:pt x="1036523" y="399846"/>
                  </a:lnTo>
                  <a:lnTo>
                    <a:pt x="990092" y="414020"/>
                  </a:lnTo>
                  <a:lnTo>
                    <a:pt x="942174" y="407924"/>
                  </a:lnTo>
                  <a:lnTo>
                    <a:pt x="903351" y="383578"/>
                  </a:lnTo>
                  <a:lnTo>
                    <a:pt x="876757" y="345757"/>
                  </a:lnTo>
                  <a:lnTo>
                    <a:pt x="865530" y="299237"/>
                  </a:lnTo>
                  <a:lnTo>
                    <a:pt x="872274" y="257924"/>
                  </a:lnTo>
                  <a:lnTo>
                    <a:pt x="894067" y="223888"/>
                  </a:lnTo>
                  <a:lnTo>
                    <a:pt x="926566" y="198945"/>
                  </a:lnTo>
                  <a:lnTo>
                    <a:pt x="965390" y="184886"/>
                  </a:lnTo>
                  <a:lnTo>
                    <a:pt x="1010437" y="186613"/>
                  </a:lnTo>
                  <a:lnTo>
                    <a:pt x="1048702" y="206895"/>
                  </a:lnTo>
                  <a:lnTo>
                    <a:pt x="1077493" y="240245"/>
                  </a:lnTo>
                  <a:lnTo>
                    <a:pt x="1094130" y="281165"/>
                  </a:lnTo>
                  <a:lnTo>
                    <a:pt x="1094130" y="139077"/>
                  </a:lnTo>
                  <a:lnTo>
                    <a:pt x="1058672" y="118224"/>
                  </a:lnTo>
                  <a:lnTo>
                    <a:pt x="1012456" y="104394"/>
                  </a:lnTo>
                  <a:lnTo>
                    <a:pt x="962990" y="102311"/>
                  </a:lnTo>
                  <a:lnTo>
                    <a:pt x="914158" y="112890"/>
                  </a:lnTo>
                  <a:lnTo>
                    <a:pt x="871207" y="134785"/>
                  </a:lnTo>
                  <a:lnTo>
                    <a:pt x="835355" y="166192"/>
                  </a:lnTo>
                  <a:lnTo>
                    <a:pt x="807834" y="205282"/>
                  </a:lnTo>
                  <a:lnTo>
                    <a:pt x="789863" y="250240"/>
                  </a:lnTo>
                  <a:lnTo>
                    <a:pt x="782662" y="299237"/>
                  </a:lnTo>
                  <a:lnTo>
                    <a:pt x="782662" y="309003"/>
                  </a:lnTo>
                  <a:lnTo>
                    <a:pt x="783183" y="318630"/>
                  </a:lnTo>
                  <a:lnTo>
                    <a:pt x="784212" y="328117"/>
                  </a:lnTo>
                  <a:lnTo>
                    <a:pt x="785609" y="336804"/>
                  </a:lnTo>
                  <a:lnTo>
                    <a:pt x="316585" y="750900"/>
                  </a:lnTo>
                  <a:lnTo>
                    <a:pt x="313055" y="748639"/>
                  </a:lnTo>
                  <a:lnTo>
                    <a:pt x="313055" y="906780"/>
                  </a:lnTo>
                  <a:lnTo>
                    <a:pt x="304888" y="946823"/>
                  </a:lnTo>
                  <a:lnTo>
                    <a:pt x="286816" y="977976"/>
                  </a:lnTo>
                  <a:lnTo>
                    <a:pt x="261327" y="1000226"/>
                  </a:lnTo>
                  <a:lnTo>
                    <a:pt x="230886" y="1013574"/>
                  </a:lnTo>
                  <a:lnTo>
                    <a:pt x="197967" y="1018019"/>
                  </a:lnTo>
                  <a:lnTo>
                    <a:pt x="165049" y="1013574"/>
                  </a:lnTo>
                  <a:lnTo>
                    <a:pt x="134607" y="1000226"/>
                  </a:lnTo>
                  <a:lnTo>
                    <a:pt x="109105" y="977976"/>
                  </a:lnTo>
                  <a:lnTo>
                    <a:pt x="91046" y="946823"/>
                  </a:lnTo>
                  <a:lnTo>
                    <a:pt x="82880" y="906805"/>
                  </a:lnTo>
                  <a:lnTo>
                    <a:pt x="87160" y="866736"/>
                  </a:lnTo>
                  <a:lnTo>
                    <a:pt x="102971" y="835621"/>
                  </a:lnTo>
                  <a:lnTo>
                    <a:pt x="127558" y="813435"/>
                  </a:lnTo>
                  <a:lnTo>
                    <a:pt x="158153" y="800150"/>
                  </a:lnTo>
                  <a:lnTo>
                    <a:pt x="191985" y="795769"/>
                  </a:lnTo>
                  <a:lnTo>
                    <a:pt x="226288" y="800265"/>
                  </a:lnTo>
                  <a:lnTo>
                    <a:pt x="258318" y="813625"/>
                  </a:lnTo>
                  <a:lnTo>
                    <a:pt x="285292" y="835837"/>
                  </a:lnTo>
                  <a:lnTo>
                    <a:pt x="304457" y="866902"/>
                  </a:lnTo>
                  <a:lnTo>
                    <a:pt x="313055" y="906780"/>
                  </a:lnTo>
                  <a:lnTo>
                    <a:pt x="313055" y="748639"/>
                  </a:lnTo>
                  <a:lnTo>
                    <a:pt x="290893" y="734364"/>
                  </a:lnTo>
                  <a:lnTo>
                    <a:pt x="262394" y="721652"/>
                  </a:lnTo>
                  <a:lnTo>
                    <a:pt x="231343" y="713054"/>
                  </a:lnTo>
                  <a:lnTo>
                    <a:pt x="197967" y="708888"/>
                  </a:lnTo>
                  <a:lnTo>
                    <a:pt x="152120" y="712558"/>
                  </a:lnTo>
                  <a:lnTo>
                    <a:pt x="110832" y="727494"/>
                  </a:lnTo>
                  <a:lnTo>
                    <a:pt x="74891" y="751865"/>
                  </a:lnTo>
                  <a:lnTo>
                    <a:pt x="45072" y="783818"/>
                  </a:lnTo>
                  <a:lnTo>
                    <a:pt x="22136" y="821512"/>
                  </a:lnTo>
                  <a:lnTo>
                    <a:pt x="6858" y="863117"/>
                  </a:lnTo>
                  <a:lnTo>
                    <a:pt x="0" y="906780"/>
                  </a:lnTo>
                  <a:lnTo>
                    <a:pt x="3670" y="952639"/>
                  </a:lnTo>
                  <a:lnTo>
                    <a:pt x="18618" y="993914"/>
                  </a:lnTo>
                  <a:lnTo>
                    <a:pt x="43002" y="1029843"/>
                  </a:lnTo>
                  <a:lnTo>
                    <a:pt x="74955" y="1059662"/>
                  </a:lnTo>
                  <a:lnTo>
                    <a:pt x="112674" y="1082586"/>
                  </a:lnTo>
                  <a:lnTo>
                    <a:pt x="154279" y="1097864"/>
                  </a:lnTo>
                  <a:lnTo>
                    <a:pt x="197967" y="1104709"/>
                  </a:lnTo>
                  <a:lnTo>
                    <a:pt x="248996" y="1099807"/>
                  </a:lnTo>
                  <a:lnTo>
                    <a:pt x="294170" y="1081036"/>
                  </a:lnTo>
                  <a:lnTo>
                    <a:pt x="332397" y="1051001"/>
                  </a:lnTo>
                  <a:lnTo>
                    <a:pt x="358140" y="1018019"/>
                  </a:lnTo>
                  <a:lnTo>
                    <a:pt x="383730" y="967473"/>
                  </a:lnTo>
                  <a:lnTo>
                    <a:pt x="394703" y="919149"/>
                  </a:lnTo>
                  <a:lnTo>
                    <a:pt x="395605" y="915377"/>
                  </a:lnTo>
                  <a:lnTo>
                    <a:pt x="396163" y="911390"/>
                  </a:lnTo>
                  <a:lnTo>
                    <a:pt x="395922" y="906805"/>
                  </a:lnTo>
                  <a:lnTo>
                    <a:pt x="396163" y="902322"/>
                  </a:lnTo>
                  <a:lnTo>
                    <a:pt x="395617" y="898372"/>
                  </a:lnTo>
                  <a:lnTo>
                    <a:pt x="394754" y="894664"/>
                  </a:lnTo>
                  <a:lnTo>
                    <a:pt x="391464" y="872845"/>
                  </a:lnTo>
                  <a:lnTo>
                    <a:pt x="386283" y="852004"/>
                  </a:lnTo>
                  <a:lnTo>
                    <a:pt x="379260" y="832256"/>
                  </a:lnTo>
                  <a:lnTo>
                    <a:pt x="370446" y="813689"/>
                  </a:lnTo>
                  <a:lnTo>
                    <a:pt x="390766" y="795769"/>
                  </a:lnTo>
                  <a:lnTo>
                    <a:pt x="441629" y="750900"/>
                  </a:lnTo>
                  <a:lnTo>
                    <a:pt x="821042" y="415785"/>
                  </a:lnTo>
                  <a:lnTo>
                    <a:pt x="821359" y="416242"/>
                  </a:lnTo>
                  <a:lnTo>
                    <a:pt x="854875" y="450507"/>
                  </a:lnTo>
                  <a:lnTo>
                    <a:pt x="895553" y="476300"/>
                  </a:lnTo>
                  <a:lnTo>
                    <a:pt x="941324" y="492226"/>
                  </a:lnTo>
                  <a:lnTo>
                    <a:pt x="990104" y="496862"/>
                  </a:lnTo>
                  <a:lnTo>
                    <a:pt x="1039647" y="488505"/>
                  </a:lnTo>
                  <a:lnTo>
                    <a:pt x="1083906" y="467918"/>
                  </a:lnTo>
                  <a:lnTo>
                    <a:pt x="1121359" y="437197"/>
                  </a:lnTo>
                  <a:lnTo>
                    <a:pt x="1150505" y="398449"/>
                  </a:lnTo>
                  <a:lnTo>
                    <a:pt x="1150759" y="397954"/>
                  </a:lnTo>
                  <a:lnTo>
                    <a:pt x="1503311" y="710133"/>
                  </a:lnTo>
                  <a:lnTo>
                    <a:pt x="1535595" y="738632"/>
                  </a:lnTo>
                  <a:lnTo>
                    <a:pt x="1530273" y="776351"/>
                  </a:lnTo>
                  <a:lnTo>
                    <a:pt x="1531962" y="815276"/>
                  </a:lnTo>
                  <a:lnTo>
                    <a:pt x="1540827" y="853401"/>
                  </a:lnTo>
                  <a:lnTo>
                    <a:pt x="1556956" y="889393"/>
                  </a:lnTo>
                  <a:lnTo>
                    <a:pt x="1587931" y="929424"/>
                  </a:lnTo>
                  <a:lnTo>
                    <a:pt x="1626946" y="958367"/>
                  </a:lnTo>
                  <a:lnTo>
                    <a:pt x="1671599" y="976261"/>
                  </a:lnTo>
                  <a:lnTo>
                    <a:pt x="1719529" y="983107"/>
                  </a:lnTo>
                  <a:lnTo>
                    <a:pt x="1768322" y="978928"/>
                  </a:lnTo>
                  <a:lnTo>
                    <a:pt x="1815617" y="963739"/>
                  </a:lnTo>
                  <a:lnTo>
                    <a:pt x="1856371" y="938047"/>
                  </a:lnTo>
                  <a:lnTo>
                    <a:pt x="1887372" y="903770"/>
                  </a:lnTo>
                  <a:lnTo>
                    <a:pt x="1908594" y="863168"/>
                  </a:lnTo>
                  <a:lnTo>
                    <a:pt x="1920011" y="818515"/>
                  </a:lnTo>
                  <a:lnTo>
                    <a:pt x="1921560" y="772845"/>
                  </a:lnTo>
                  <a:lnTo>
                    <a:pt x="2349182" y="394423"/>
                  </a:lnTo>
                  <a:lnTo>
                    <a:pt x="2380754" y="366572"/>
                  </a:lnTo>
                  <a:lnTo>
                    <a:pt x="2381250" y="366890"/>
                  </a:lnTo>
                  <a:lnTo>
                    <a:pt x="2408631" y="380517"/>
                  </a:lnTo>
                  <a:lnTo>
                    <a:pt x="2437752" y="389991"/>
                  </a:lnTo>
                  <a:lnTo>
                    <a:pt x="2468105" y="394931"/>
                  </a:lnTo>
                  <a:lnTo>
                    <a:pt x="2499118" y="394919"/>
                  </a:lnTo>
                  <a:lnTo>
                    <a:pt x="2542413" y="386194"/>
                  </a:lnTo>
                  <a:lnTo>
                    <a:pt x="2581389" y="368452"/>
                  </a:lnTo>
                  <a:lnTo>
                    <a:pt x="2615133" y="342963"/>
                  </a:lnTo>
                  <a:lnTo>
                    <a:pt x="2641562" y="312331"/>
                  </a:lnTo>
                  <a:lnTo>
                    <a:pt x="2642705" y="311010"/>
                  </a:lnTo>
                  <a:lnTo>
                    <a:pt x="2663190" y="273862"/>
                  </a:lnTo>
                  <a:lnTo>
                    <a:pt x="2675661" y="232803"/>
                  </a:lnTo>
                  <a:lnTo>
                    <a:pt x="2679192" y="189103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9743" y="2066544"/>
            <a:ext cx="5797295" cy="496214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9141" y="7241044"/>
            <a:ext cx="6445250" cy="1073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52725" marR="5080" indent="-2740660">
              <a:lnSpc>
                <a:spcPct val="116500"/>
              </a:lnSpc>
              <a:spcBef>
                <a:spcPts val="90"/>
              </a:spcBef>
            </a:pPr>
            <a:r>
              <a:rPr sz="2950" spc="-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950" spc="-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50" spc="-10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1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-1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13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950" spc="-1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15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16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950" spc="-10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950" spc="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17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1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950" spc="-1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-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15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2950" spc="-1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95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50" spc="-1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950" spc="-1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110" dirty="0">
                <a:solidFill>
                  <a:srgbClr val="FFFFFF"/>
                </a:solidFill>
                <a:latin typeface="Verdana"/>
                <a:cs typeface="Verdana"/>
              </a:rPr>
              <a:t>w  </a:t>
            </a:r>
            <a:r>
              <a:rPr sz="2950" spc="-105" dirty="0">
                <a:solidFill>
                  <a:srgbClr val="FFFFFF"/>
                </a:solidFill>
                <a:latin typeface="Verdana"/>
                <a:cs typeface="Verdana"/>
              </a:rPr>
              <a:t>clicks</a:t>
            </a:r>
            <a:endParaRPr sz="2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2474975"/>
            <a:ext cx="6233159" cy="400811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1777" y="5848641"/>
            <a:ext cx="7899599" cy="35656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588843" y="5799539"/>
            <a:ext cx="6306820" cy="2086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8219" marR="490220">
              <a:lnSpc>
                <a:spcPct val="116399"/>
              </a:lnSpc>
              <a:spcBef>
                <a:spcPts val="100"/>
              </a:spcBef>
            </a:pPr>
            <a:r>
              <a:rPr sz="2900" spc="395" dirty="0">
                <a:solidFill>
                  <a:srgbClr val="74C7FA"/>
                </a:solidFill>
                <a:latin typeface="Georgia"/>
                <a:cs typeface="Georgia"/>
              </a:rPr>
              <a:t>GUIDE </a:t>
            </a:r>
            <a:r>
              <a:rPr sz="2900" spc="400" dirty="0">
                <a:solidFill>
                  <a:srgbClr val="74C7FA"/>
                </a:solidFill>
                <a:latin typeface="Georgia"/>
                <a:cs typeface="Georgia"/>
              </a:rPr>
              <a:t>USERS </a:t>
            </a:r>
            <a:r>
              <a:rPr sz="2900" spc="459" dirty="0">
                <a:solidFill>
                  <a:srgbClr val="74C7FA"/>
                </a:solidFill>
                <a:latin typeface="Georgia"/>
                <a:cs typeface="Georgia"/>
              </a:rPr>
              <a:t>FOR </a:t>
            </a:r>
            <a:r>
              <a:rPr sz="2900" spc="465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2900" spc="480" dirty="0">
                <a:solidFill>
                  <a:srgbClr val="74C7FA"/>
                </a:solidFill>
                <a:latin typeface="Georgia"/>
                <a:cs typeface="Georgia"/>
              </a:rPr>
              <a:t>BETTER</a:t>
            </a:r>
            <a:r>
              <a:rPr sz="2900" spc="65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2900" spc="409" dirty="0">
                <a:solidFill>
                  <a:srgbClr val="74C7FA"/>
                </a:solidFill>
                <a:latin typeface="Georgia"/>
                <a:cs typeface="Georgia"/>
              </a:rPr>
              <a:t>EXPERIENCE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804"/>
              </a:spcBef>
            </a:pPr>
            <a:r>
              <a:rPr sz="3600" spc="580" dirty="0">
                <a:solidFill>
                  <a:srgbClr val="74C7FA"/>
                </a:solidFill>
                <a:latin typeface="Georgia"/>
                <a:cs typeface="Georgia"/>
              </a:rPr>
              <a:t>CUSTOMIZABLE</a:t>
            </a:r>
            <a:r>
              <a:rPr sz="3600" spc="80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spc="515" dirty="0">
                <a:solidFill>
                  <a:srgbClr val="74C7FA"/>
                </a:solidFill>
                <a:latin typeface="Georgia"/>
                <a:cs typeface="Georgia"/>
              </a:rPr>
              <a:t>MENU</a:t>
            </a:r>
            <a:endParaRPr sz="360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5934" y="1066805"/>
            <a:ext cx="10082506" cy="35775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509714" y="1327697"/>
            <a:ext cx="858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535" dirty="0">
                <a:solidFill>
                  <a:srgbClr val="74C7FA"/>
                </a:solidFill>
                <a:latin typeface="Georgia"/>
                <a:cs typeface="Georgia"/>
              </a:rPr>
              <a:t>PROVIDE</a:t>
            </a:r>
            <a:r>
              <a:rPr sz="3600" b="0" spc="110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b="0" spc="535" dirty="0">
                <a:solidFill>
                  <a:srgbClr val="74C7FA"/>
                </a:solidFill>
                <a:latin typeface="Georgia"/>
                <a:cs typeface="Georgia"/>
              </a:rPr>
              <a:t>INSTANT</a:t>
            </a:r>
            <a:r>
              <a:rPr sz="3600" b="0" spc="114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b="0" spc="525" dirty="0">
                <a:solidFill>
                  <a:srgbClr val="74C7FA"/>
                </a:solidFill>
                <a:latin typeface="Georgia"/>
                <a:cs typeface="Georgia"/>
              </a:rPr>
              <a:t>RESPONSES</a:t>
            </a:r>
            <a:endParaRPr sz="36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4762" y="2476341"/>
            <a:ext cx="5614035" cy="175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 algn="ctr">
              <a:lnSpc>
                <a:spcPct val="100000"/>
              </a:lnSpc>
              <a:spcBef>
                <a:spcPts val="100"/>
              </a:spcBef>
            </a:pPr>
            <a:r>
              <a:rPr sz="3600" spc="695" dirty="0">
                <a:solidFill>
                  <a:srgbClr val="74C7FA"/>
                </a:solidFill>
                <a:latin typeface="Georgia"/>
                <a:cs typeface="Georgia"/>
              </a:rPr>
              <a:t>DATA</a:t>
            </a:r>
            <a:r>
              <a:rPr sz="3600" spc="100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spc="550" dirty="0">
                <a:solidFill>
                  <a:srgbClr val="74C7FA"/>
                </a:solidFill>
                <a:latin typeface="Georgia"/>
                <a:cs typeface="Georgia"/>
              </a:rPr>
              <a:t>GATHERING</a:t>
            </a:r>
            <a:endParaRPr sz="36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4995"/>
              </a:spcBef>
            </a:pPr>
            <a:r>
              <a:rPr sz="3600" spc="590" dirty="0">
                <a:solidFill>
                  <a:srgbClr val="74C7FA"/>
                </a:solidFill>
                <a:latin typeface="Georgia"/>
                <a:cs typeface="Georgia"/>
              </a:rPr>
              <a:t>HELP</a:t>
            </a:r>
            <a:r>
              <a:rPr sz="3600" spc="114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spc="285" dirty="0">
                <a:solidFill>
                  <a:srgbClr val="74C7FA"/>
                </a:solidFill>
                <a:latin typeface="Georgia"/>
                <a:cs typeface="Georgia"/>
              </a:rPr>
              <a:t>IN</a:t>
            </a:r>
            <a:r>
              <a:rPr sz="3600" spc="114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spc="525" dirty="0">
                <a:solidFill>
                  <a:srgbClr val="74C7FA"/>
                </a:solidFill>
                <a:latin typeface="Georgia"/>
                <a:cs typeface="Georgia"/>
              </a:rPr>
              <a:t>UPSELLING</a:t>
            </a:r>
            <a:endParaRPr sz="3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54486" y="617376"/>
            <a:ext cx="3935729" cy="6072505"/>
          </a:xfrm>
          <a:custGeom>
            <a:avLst/>
            <a:gdLst/>
            <a:ahLst/>
            <a:cxnLst/>
            <a:rect l="l" t="t" r="r" b="b"/>
            <a:pathLst>
              <a:path w="3935730" h="6072505">
                <a:moveTo>
                  <a:pt x="3935549" y="392930"/>
                </a:moveTo>
                <a:lnTo>
                  <a:pt x="3935549" y="5679305"/>
                </a:lnTo>
                <a:lnTo>
                  <a:pt x="3932475" y="5728496"/>
                </a:lnTo>
                <a:lnTo>
                  <a:pt x="3923503" y="5775891"/>
                </a:lnTo>
                <a:lnTo>
                  <a:pt x="3909004" y="5821117"/>
                </a:lnTo>
                <a:lnTo>
                  <a:pt x="3889352" y="5863804"/>
                </a:lnTo>
                <a:lnTo>
                  <a:pt x="3864919" y="5903578"/>
                </a:lnTo>
                <a:lnTo>
                  <a:pt x="3836079" y="5940067"/>
                </a:lnTo>
                <a:lnTo>
                  <a:pt x="3803204" y="5972898"/>
                </a:lnTo>
                <a:lnTo>
                  <a:pt x="3766666" y="6001700"/>
                </a:lnTo>
                <a:lnTo>
                  <a:pt x="3726839" y="6026100"/>
                </a:lnTo>
                <a:lnTo>
                  <a:pt x="3684096" y="6045726"/>
                </a:lnTo>
                <a:lnTo>
                  <a:pt x="3638808" y="6060206"/>
                </a:lnTo>
                <a:lnTo>
                  <a:pt x="3591350" y="6069166"/>
                </a:lnTo>
                <a:lnTo>
                  <a:pt x="3542094" y="6072236"/>
                </a:lnTo>
                <a:lnTo>
                  <a:pt x="393455" y="6072236"/>
                </a:lnTo>
                <a:lnTo>
                  <a:pt x="344199" y="6069166"/>
                </a:lnTo>
                <a:lnTo>
                  <a:pt x="296740" y="6060206"/>
                </a:lnTo>
                <a:lnTo>
                  <a:pt x="251453" y="6045726"/>
                </a:lnTo>
                <a:lnTo>
                  <a:pt x="208710" y="6026100"/>
                </a:lnTo>
                <a:lnTo>
                  <a:pt x="168883" y="6001700"/>
                </a:lnTo>
                <a:lnTo>
                  <a:pt x="132345" y="5972898"/>
                </a:lnTo>
                <a:lnTo>
                  <a:pt x="99470" y="5940067"/>
                </a:lnTo>
                <a:lnTo>
                  <a:pt x="70629" y="5903578"/>
                </a:lnTo>
                <a:lnTo>
                  <a:pt x="46197" y="5863804"/>
                </a:lnTo>
                <a:lnTo>
                  <a:pt x="26545" y="5821117"/>
                </a:lnTo>
                <a:lnTo>
                  <a:pt x="12046" y="5775891"/>
                </a:lnTo>
                <a:lnTo>
                  <a:pt x="3073" y="5728496"/>
                </a:lnTo>
                <a:lnTo>
                  <a:pt x="0" y="5679305"/>
                </a:lnTo>
                <a:lnTo>
                  <a:pt x="0" y="392930"/>
                </a:lnTo>
                <a:lnTo>
                  <a:pt x="3073" y="343739"/>
                </a:lnTo>
                <a:lnTo>
                  <a:pt x="12046" y="296345"/>
                </a:lnTo>
                <a:lnTo>
                  <a:pt x="26545" y="251118"/>
                </a:lnTo>
                <a:lnTo>
                  <a:pt x="46197" y="208431"/>
                </a:lnTo>
                <a:lnTo>
                  <a:pt x="70629" y="168657"/>
                </a:lnTo>
                <a:lnTo>
                  <a:pt x="99470" y="132169"/>
                </a:lnTo>
                <a:lnTo>
                  <a:pt x="132345" y="99337"/>
                </a:lnTo>
                <a:lnTo>
                  <a:pt x="168883" y="70535"/>
                </a:lnTo>
                <a:lnTo>
                  <a:pt x="208710" y="46135"/>
                </a:lnTo>
                <a:lnTo>
                  <a:pt x="251453" y="26509"/>
                </a:lnTo>
                <a:lnTo>
                  <a:pt x="296740" y="12030"/>
                </a:lnTo>
                <a:lnTo>
                  <a:pt x="344199" y="3069"/>
                </a:lnTo>
                <a:lnTo>
                  <a:pt x="393455" y="0"/>
                </a:lnTo>
                <a:lnTo>
                  <a:pt x="3542094" y="0"/>
                </a:lnTo>
                <a:lnTo>
                  <a:pt x="3591350" y="3069"/>
                </a:lnTo>
                <a:lnTo>
                  <a:pt x="3638808" y="12030"/>
                </a:lnTo>
                <a:lnTo>
                  <a:pt x="3684096" y="26509"/>
                </a:lnTo>
                <a:lnTo>
                  <a:pt x="3726839" y="46135"/>
                </a:lnTo>
                <a:lnTo>
                  <a:pt x="3766666" y="70535"/>
                </a:lnTo>
                <a:lnTo>
                  <a:pt x="3803204" y="99337"/>
                </a:lnTo>
                <a:lnTo>
                  <a:pt x="3836079" y="132169"/>
                </a:lnTo>
                <a:lnTo>
                  <a:pt x="3864919" y="168657"/>
                </a:lnTo>
                <a:lnTo>
                  <a:pt x="3889352" y="208431"/>
                </a:lnTo>
                <a:lnTo>
                  <a:pt x="3909004" y="251118"/>
                </a:lnTo>
                <a:lnTo>
                  <a:pt x="3923503" y="296345"/>
                </a:lnTo>
                <a:lnTo>
                  <a:pt x="3932475" y="343739"/>
                </a:lnTo>
                <a:lnTo>
                  <a:pt x="3935549" y="392930"/>
                </a:lnTo>
                <a:close/>
              </a:path>
            </a:pathLst>
          </a:custGeom>
          <a:solidFill>
            <a:srgbClr val="74C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43534" y="1204159"/>
            <a:ext cx="17545050" cy="8576310"/>
            <a:chOff x="343534" y="1204159"/>
            <a:chExt cx="17545050" cy="8576310"/>
          </a:xfrm>
        </p:grpSpPr>
        <p:sp>
          <p:nvSpPr>
            <p:cNvPr id="4" name="object 4"/>
            <p:cNvSpPr/>
            <p:nvPr/>
          </p:nvSpPr>
          <p:spPr>
            <a:xfrm>
              <a:off x="343534" y="8467585"/>
              <a:ext cx="1383030" cy="1312545"/>
            </a:xfrm>
            <a:custGeom>
              <a:avLst/>
              <a:gdLst/>
              <a:ahLst/>
              <a:cxnLst/>
              <a:rect l="l" t="t" r="r" b="b"/>
              <a:pathLst>
                <a:path w="1383030" h="1312545">
                  <a:moveTo>
                    <a:pt x="26430" y="53601"/>
                  </a:moveTo>
                  <a:lnTo>
                    <a:pt x="16199" y="51495"/>
                  </a:lnTo>
                  <a:lnTo>
                    <a:pt x="7792" y="45773"/>
                  </a:lnTo>
                  <a:lnTo>
                    <a:pt x="2096" y="37328"/>
                  </a:lnTo>
                  <a:lnTo>
                    <a:pt x="0" y="27051"/>
                  </a:lnTo>
                  <a:lnTo>
                    <a:pt x="2096" y="16773"/>
                  </a:lnTo>
                  <a:lnTo>
                    <a:pt x="7792" y="8328"/>
                  </a:lnTo>
                  <a:lnTo>
                    <a:pt x="16199" y="2606"/>
                  </a:lnTo>
                  <a:lnTo>
                    <a:pt x="26430" y="500"/>
                  </a:lnTo>
                  <a:lnTo>
                    <a:pt x="36871" y="2606"/>
                  </a:lnTo>
                  <a:lnTo>
                    <a:pt x="45255" y="8328"/>
                  </a:lnTo>
                  <a:lnTo>
                    <a:pt x="50834" y="16773"/>
                  </a:lnTo>
                  <a:lnTo>
                    <a:pt x="52860" y="27051"/>
                  </a:lnTo>
                  <a:lnTo>
                    <a:pt x="50764" y="37328"/>
                  </a:lnTo>
                  <a:lnTo>
                    <a:pt x="45068" y="45773"/>
                  </a:lnTo>
                  <a:lnTo>
                    <a:pt x="36661" y="51495"/>
                  </a:lnTo>
                  <a:lnTo>
                    <a:pt x="26430" y="53601"/>
                  </a:lnTo>
                  <a:close/>
                </a:path>
                <a:path w="1383030" h="1312545">
                  <a:moveTo>
                    <a:pt x="359049" y="53100"/>
                  </a:moveTo>
                  <a:lnTo>
                    <a:pt x="348818" y="50994"/>
                  </a:lnTo>
                  <a:lnTo>
                    <a:pt x="340411" y="45272"/>
                  </a:lnTo>
                  <a:lnTo>
                    <a:pt x="334715" y="36827"/>
                  </a:lnTo>
                  <a:lnTo>
                    <a:pt x="332619" y="26550"/>
                  </a:lnTo>
                  <a:lnTo>
                    <a:pt x="334715" y="16272"/>
                  </a:lnTo>
                  <a:lnTo>
                    <a:pt x="340411" y="7827"/>
                  </a:lnTo>
                  <a:lnTo>
                    <a:pt x="348818" y="2105"/>
                  </a:lnTo>
                  <a:lnTo>
                    <a:pt x="359049" y="0"/>
                  </a:lnTo>
                  <a:lnTo>
                    <a:pt x="369280" y="2105"/>
                  </a:lnTo>
                  <a:lnTo>
                    <a:pt x="377687" y="7827"/>
                  </a:lnTo>
                  <a:lnTo>
                    <a:pt x="383383" y="16272"/>
                  </a:lnTo>
                  <a:lnTo>
                    <a:pt x="385479" y="26550"/>
                  </a:lnTo>
                  <a:lnTo>
                    <a:pt x="383383" y="36827"/>
                  </a:lnTo>
                  <a:lnTo>
                    <a:pt x="377687" y="45272"/>
                  </a:lnTo>
                  <a:lnTo>
                    <a:pt x="369280" y="50994"/>
                  </a:lnTo>
                  <a:lnTo>
                    <a:pt x="359049" y="53100"/>
                  </a:lnTo>
                  <a:close/>
                </a:path>
                <a:path w="1383030" h="1312545">
                  <a:moveTo>
                    <a:pt x="691170" y="53100"/>
                  </a:moveTo>
                  <a:lnTo>
                    <a:pt x="680939" y="50994"/>
                  </a:lnTo>
                  <a:lnTo>
                    <a:pt x="672531" y="45272"/>
                  </a:lnTo>
                  <a:lnTo>
                    <a:pt x="666836" y="36827"/>
                  </a:lnTo>
                  <a:lnTo>
                    <a:pt x="664740" y="26550"/>
                  </a:lnTo>
                  <a:lnTo>
                    <a:pt x="666836" y="16272"/>
                  </a:lnTo>
                  <a:lnTo>
                    <a:pt x="672531" y="7827"/>
                  </a:lnTo>
                  <a:lnTo>
                    <a:pt x="680939" y="2105"/>
                  </a:lnTo>
                  <a:lnTo>
                    <a:pt x="691170" y="0"/>
                  </a:lnTo>
                  <a:lnTo>
                    <a:pt x="701611" y="2105"/>
                  </a:lnTo>
                  <a:lnTo>
                    <a:pt x="709995" y="7827"/>
                  </a:lnTo>
                  <a:lnTo>
                    <a:pt x="715574" y="16272"/>
                  </a:lnTo>
                  <a:lnTo>
                    <a:pt x="717600" y="26550"/>
                  </a:lnTo>
                  <a:lnTo>
                    <a:pt x="715504" y="36827"/>
                  </a:lnTo>
                  <a:lnTo>
                    <a:pt x="709808" y="45272"/>
                  </a:lnTo>
                  <a:lnTo>
                    <a:pt x="701400" y="50994"/>
                  </a:lnTo>
                  <a:lnTo>
                    <a:pt x="691170" y="53100"/>
                  </a:lnTo>
                  <a:close/>
                </a:path>
                <a:path w="1383030" h="1312545">
                  <a:moveTo>
                    <a:pt x="1023789" y="53100"/>
                  </a:moveTo>
                  <a:lnTo>
                    <a:pt x="1013558" y="50994"/>
                  </a:lnTo>
                  <a:lnTo>
                    <a:pt x="1005151" y="45272"/>
                  </a:lnTo>
                  <a:lnTo>
                    <a:pt x="999455" y="36827"/>
                  </a:lnTo>
                  <a:lnTo>
                    <a:pt x="997359" y="26550"/>
                  </a:lnTo>
                  <a:lnTo>
                    <a:pt x="999455" y="16272"/>
                  </a:lnTo>
                  <a:lnTo>
                    <a:pt x="1005151" y="7827"/>
                  </a:lnTo>
                  <a:lnTo>
                    <a:pt x="1013558" y="2105"/>
                  </a:lnTo>
                  <a:lnTo>
                    <a:pt x="1023789" y="0"/>
                  </a:lnTo>
                  <a:lnTo>
                    <a:pt x="1034019" y="2105"/>
                  </a:lnTo>
                  <a:lnTo>
                    <a:pt x="1042427" y="7827"/>
                  </a:lnTo>
                  <a:lnTo>
                    <a:pt x="1048123" y="16272"/>
                  </a:lnTo>
                  <a:lnTo>
                    <a:pt x="1050219" y="26550"/>
                  </a:lnTo>
                  <a:lnTo>
                    <a:pt x="1048123" y="36827"/>
                  </a:lnTo>
                  <a:lnTo>
                    <a:pt x="1042427" y="45272"/>
                  </a:lnTo>
                  <a:lnTo>
                    <a:pt x="1034019" y="50994"/>
                  </a:lnTo>
                  <a:lnTo>
                    <a:pt x="1023789" y="53100"/>
                  </a:lnTo>
                  <a:close/>
                </a:path>
                <a:path w="1383030" h="1312545">
                  <a:moveTo>
                    <a:pt x="1355909" y="53601"/>
                  </a:moveTo>
                  <a:lnTo>
                    <a:pt x="1345679" y="51495"/>
                  </a:lnTo>
                  <a:lnTo>
                    <a:pt x="1337271" y="45773"/>
                  </a:lnTo>
                  <a:lnTo>
                    <a:pt x="1331575" y="37328"/>
                  </a:lnTo>
                  <a:lnTo>
                    <a:pt x="1329479" y="27050"/>
                  </a:lnTo>
                  <a:lnTo>
                    <a:pt x="1331575" y="16773"/>
                  </a:lnTo>
                  <a:lnTo>
                    <a:pt x="1337271" y="8328"/>
                  </a:lnTo>
                  <a:lnTo>
                    <a:pt x="1345679" y="2606"/>
                  </a:lnTo>
                  <a:lnTo>
                    <a:pt x="1355909" y="500"/>
                  </a:lnTo>
                  <a:lnTo>
                    <a:pt x="1366140" y="2606"/>
                  </a:lnTo>
                  <a:lnTo>
                    <a:pt x="1374547" y="8328"/>
                  </a:lnTo>
                  <a:lnTo>
                    <a:pt x="1380243" y="16773"/>
                  </a:lnTo>
                  <a:lnTo>
                    <a:pt x="1382339" y="27050"/>
                  </a:lnTo>
                  <a:lnTo>
                    <a:pt x="1380243" y="37328"/>
                  </a:lnTo>
                  <a:lnTo>
                    <a:pt x="1374547" y="45773"/>
                  </a:lnTo>
                  <a:lnTo>
                    <a:pt x="1366140" y="51495"/>
                  </a:lnTo>
                  <a:lnTo>
                    <a:pt x="1355909" y="53601"/>
                  </a:lnTo>
                  <a:close/>
                </a:path>
                <a:path w="1383030" h="1312545">
                  <a:moveTo>
                    <a:pt x="26430" y="308080"/>
                  </a:moveTo>
                  <a:close/>
                </a:path>
                <a:path w="1383030" h="1312545">
                  <a:moveTo>
                    <a:pt x="26430" y="361180"/>
                  </a:moveTo>
                  <a:lnTo>
                    <a:pt x="16199" y="359075"/>
                  </a:lnTo>
                  <a:lnTo>
                    <a:pt x="7792" y="353353"/>
                  </a:lnTo>
                  <a:lnTo>
                    <a:pt x="2096" y="344908"/>
                  </a:lnTo>
                  <a:lnTo>
                    <a:pt x="0" y="334630"/>
                  </a:lnTo>
                  <a:lnTo>
                    <a:pt x="2096" y="324353"/>
                  </a:lnTo>
                  <a:lnTo>
                    <a:pt x="7792" y="315908"/>
                  </a:lnTo>
                  <a:lnTo>
                    <a:pt x="16199" y="310186"/>
                  </a:lnTo>
                  <a:lnTo>
                    <a:pt x="26430" y="308080"/>
                  </a:lnTo>
                  <a:lnTo>
                    <a:pt x="36941" y="310186"/>
                  </a:lnTo>
                  <a:lnTo>
                    <a:pt x="45442" y="315908"/>
                  </a:lnTo>
                  <a:lnTo>
                    <a:pt x="51044" y="324353"/>
                  </a:lnTo>
                  <a:lnTo>
                    <a:pt x="52860" y="334630"/>
                  </a:lnTo>
                  <a:lnTo>
                    <a:pt x="50764" y="344908"/>
                  </a:lnTo>
                  <a:lnTo>
                    <a:pt x="45068" y="353353"/>
                  </a:lnTo>
                  <a:lnTo>
                    <a:pt x="36660" y="359075"/>
                  </a:lnTo>
                  <a:lnTo>
                    <a:pt x="26430" y="361180"/>
                  </a:lnTo>
                  <a:close/>
                </a:path>
                <a:path w="1383030" h="1312545">
                  <a:moveTo>
                    <a:pt x="359049" y="361180"/>
                  </a:moveTo>
                  <a:lnTo>
                    <a:pt x="348818" y="359075"/>
                  </a:lnTo>
                  <a:lnTo>
                    <a:pt x="340411" y="353353"/>
                  </a:lnTo>
                  <a:lnTo>
                    <a:pt x="334715" y="344908"/>
                  </a:lnTo>
                  <a:lnTo>
                    <a:pt x="332619" y="334630"/>
                  </a:lnTo>
                  <a:lnTo>
                    <a:pt x="334715" y="324353"/>
                  </a:lnTo>
                  <a:lnTo>
                    <a:pt x="340411" y="315908"/>
                  </a:lnTo>
                  <a:lnTo>
                    <a:pt x="348818" y="310186"/>
                  </a:lnTo>
                  <a:lnTo>
                    <a:pt x="359049" y="308080"/>
                  </a:lnTo>
                  <a:lnTo>
                    <a:pt x="369280" y="310186"/>
                  </a:lnTo>
                  <a:lnTo>
                    <a:pt x="377687" y="315908"/>
                  </a:lnTo>
                  <a:lnTo>
                    <a:pt x="383383" y="324353"/>
                  </a:lnTo>
                  <a:lnTo>
                    <a:pt x="385479" y="334630"/>
                  </a:lnTo>
                  <a:lnTo>
                    <a:pt x="383383" y="344908"/>
                  </a:lnTo>
                  <a:lnTo>
                    <a:pt x="377687" y="353353"/>
                  </a:lnTo>
                  <a:lnTo>
                    <a:pt x="369280" y="359075"/>
                  </a:lnTo>
                  <a:lnTo>
                    <a:pt x="359049" y="361180"/>
                  </a:lnTo>
                  <a:close/>
                </a:path>
                <a:path w="1383030" h="1312545">
                  <a:moveTo>
                    <a:pt x="691169" y="361180"/>
                  </a:moveTo>
                  <a:lnTo>
                    <a:pt x="680939" y="359075"/>
                  </a:lnTo>
                  <a:lnTo>
                    <a:pt x="672531" y="353353"/>
                  </a:lnTo>
                  <a:lnTo>
                    <a:pt x="666835" y="344908"/>
                  </a:lnTo>
                  <a:lnTo>
                    <a:pt x="664739" y="334630"/>
                  </a:lnTo>
                  <a:lnTo>
                    <a:pt x="666835" y="324353"/>
                  </a:lnTo>
                  <a:lnTo>
                    <a:pt x="672531" y="315908"/>
                  </a:lnTo>
                  <a:lnTo>
                    <a:pt x="680939" y="310186"/>
                  </a:lnTo>
                  <a:lnTo>
                    <a:pt x="691169" y="308080"/>
                  </a:lnTo>
                  <a:lnTo>
                    <a:pt x="701681" y="310186"/>
                  </a:lnTo>
                  <a:lnTo>
                    <a:pt x="710182" y="315908"/>
                  </a:lnTo>
                  <a:lnTo>
                    <a:pt x="715784" y="324353"/>
                  </a:lnTo>
                  <a:lnTo>
                    <a:pt x="717599" y="334630"/>
                  </a:lnTo>
                  <a:lnTo>
                    <a:pt x="715503" y="344908"/>
                  </a:lnTo>
                  <a:lnTo>
                    <a:pt x="709808" y="353353"/>
                  </a:lnTo>
                  <a:lnTo>
                    <a:pt x="701400" y="359075"/>
                  </a:lnTo>
                  <a:lnTo>
                    <a:pt x="691169" y="361180"/>
                  </a:lnTo>
                  <a:close/>
                </a:path>
                <a:path w="1383030" h="1312545">
                  <a:moveTo>
                    <a:pt x="1023789" y="361180"/>
                  </a:moveTo>
                  <a:lnTo>
                    <a:pt x="1013558" y="359075"/>
                  </a:lnTo>
                  <a:lnTo>
                    <a:pt x="1005150" y="353353"/>
                  </a:lnTo>
                  <a:lnTo>
                    <a:pt x="999455" y="344908"/>
                  </a:lnTo>
                  <a:lnTo>
                    <a:pt x="997359" y="334630"/>
                  </a:lnTo>
                  <a:lnTo>
                    <a:pt x="999455" y="324353"/>
                  </a:lnTo>
                  <a:lnTo>
                    <a:pt x="1005150" y="315908"/>
                  </a:lnTo>
                  <a:lnTo>
                    <a:pt x="1013558" y="310186"/>
                  </a:lnTo>
                  <a:lnTo>
                    <a:pt x="1023789" y="308080"/>
                  </a:lnTo>
                  <a:lnTo>
                    <a:pt x="1034230" y="310186"/>
                  </a:lnTo>
                  <a:lnTo>
                    <a:pt x="1042614" y="315908"/>
                  </a:lnTo>
                  <a:lnTo>
                    <a:pt x="1048193" y="324353"/>
                  </a:lnTo>
                  <a:lnTo>
                    <a:pt x="1050219" y="334630"/>
                  </a:lnTo>
                  <a:lnTo>
                    <a:pt x="1048123" y="344908"/>
                  </a:lnTo>
                  <a:lnTo>
                    <a:pt x="1042427" y="353353"/>
                  </a:lnTo>
                  <a:lnTo>
                    <a:pt x="1034019" y="359075"/>
                  </a:lnTo>
                  <a:lnTo>
                    <a:pt x="1023789" y="361180"/>
                  </a:lnTo>
                  <a:close/>
                </a:path>
                <a:path w="1383030" h="1312545">
                  <a:moveTo>
                    <a:pt x="1356408" y="361180"/>
                  </a:moveTo>
                  <a:lnTo>
                    <a:pt x="1346177" y="359075"/>
                  </a:lnTo>
                  <a:lnTo>
                    <a:pt x="1337770" y="353353"/>
                  </a:lnTo>
                  <a:lnTo>
                    <a:pt x="1332074" y="344908"/>
                  </a:lnTo>
                  <a:lnTo>
                    <a:pt x="1329978" y="334630"/>
                  </a:lnTo>
                  <a:lnTo>
                    <a:pt x="1332074" y="324353"/>
                  </a:lnTo>
                  <a:lnTo>
                    <a:pt x="1337770" y="315908"/>
                  </a:lnTo>
                  <a:lnTo>
                    <a:pt x="1346177" y="310186"/>
                  </a:lnTo>
                  <a:lnTo>
                    <a:pt x="1356408" y="308080"/>
                  </a:lnTo>
                  <a:lnTo>
                    <a:pt x="1366639" y="310186"/>
                  </a:lnTo>
                  <a:lnTo>
                    <a:pt x="1375046" y="315908"/>
                  </a:lnTo>
                  <a:lnTo>
                    <a:pt x="1380742" y="324353"/>
                  </a:lnTo>
                  <a:lnTo>
                    <a:pt x="1382838" y="334630"/>
                  </a:lnTo>
                  <a:lnTo>
                    <a:pt x="1380742" y="344908"/>
                  </a:lnTo>
                  <a:lnTo>
                    <a:pt x="1375046" y="353353"/>
                  </a:lnTo>
                  <a:lnTo>
                    <a:pt x="1366639" y="359075"/>
                  </a:lnTo>
                  <a:lnTo>
                    <a:pt x="1356408" y="361180"/>
                  </a:lnTo>
                  <a:close/>
                </a:path>
                <a:path w="1383030" h="1312545">
                  <a:moveTo>
                    <a:pt x="26430" y="625178"/>
                  </a:moveTo>
                  <a:close/>
                </a:path>
                <a:path w="1383030" h="1312545">
                  <a:moveTo>
                    <a:pt x="26430" y="678278"/>
                  </a:moveTo>
                  <a:lnTo>
                    <a:pt x="16199" y="676173"/>
                  </a:lnTo>
                  <a:lnTo>
                    <a:pt x="7791" y="670451"/>
                  </a:lnTo>
                  <a:lnTo>
                    <a:pt x="2096" y="662005"/>
                  </a:lnTo>
                  <a:lnTo>
                    <a:pt x="0" y="651728"/>
                  </a:lnTo>
                  <a:lnTo>
                    <a:pt x="2096" y="641451"/>
                  </a:lnTo>
                  <a:lnTo>
                    <a:pt x="7791" y="633005"/>
                  </a:lnTo>
                  <a:lnTo>
                    <a:pt x="16199" y="627284"/>
                  </a:lnTo>
                  <a:lnTo>
                    <a:pt x="26430" y="625178"/>
                  </a:lnTo>
                  <a:lnTo>
                    <a:pt x="36941" y="627284"/>
                  </a:lnTo>
                  <a:lnTo>
                    <a:pt x="45442" y="633005"/>
                  </a:lnTo>
                  <a:lnTo>
                    <a:pt x="51044" y="641451"/>
                  </a:lnTo>
                  <a:lnTo>
                    <a:pt x="52860" y="651728"/>
                  </a:lnTo>
                  <a:lnTo>
                    <a:pt x="50764" y="662005"/>
                  </a:lnTo>
                  <a:lnTo>
                    <a:pt x="45068" y="670451"/>
                  </a:lnTo>
                  <a:lnTo>
                    <a:pt x="36660" y="676173"/>
                  </a:lnTo>
                  <a:lnTo>
                    <a:pt x="26430" y="678278"/>
                  </a:lnTo>
                  <a:close/>
                </a:path>
                <a:path w="1383030" h="1312545">
                  <a:moveTo>
                    <a:pt x="359049" y="678278"/>
                  </a:moveTo>
                  <a:lnTo>
                    <a:pt x="348818" y="676173"/>
                  </a:lnTo>
                  <a:lnTo>
                    <a:pt x="340411" y="670451"/>
                  </a:lnTo>
                  <a:lnTo>
                    <a:pt x="334715" y="662005"/>
                  </a:lnTo>
                  <a:lnTo>
                    <a:pt x="332619" y="651728"/>
                  </a:lnTo>
                  <a:lnTo>
                    <a:pt x="334715" y="641451"/>
                  </a:lnTo>
                  <a:lnTo>
                    <a:pt x="340411" y="633005"/>
                  </a:lnTo>
                  <a:lnTo>
                    <a:pt x="348818" y="627284"/>
                  </a:lnTo>
                  <a:lnTo>
                    <a:pt x="359049" y="625178"/>
                  </a:lnTo>
                  <a:lnTo>
                    <a:pt x="369279" y="627284"/>
                  </a:lnTo>
                  <a:lnTo>
                    <a:pt x="377687" y="633005"/>
                  </a:lnTo>
                  <a:lnTo>
                    <a:pt x="383383" y="641451"/>
                  </a:lnTo>
                  <a:lnTo>
                    <a:pt x="385479" y="651728"/>
                  </a:lnTo>
                  <a:lnTo>
                    <a:pt x="383383" y="662005"/>
                  </a:lnTo>
                  <a:lnTo>
                    <a:pt x="377687" y="670451"/>
                  </a:lnTo>
                  <a:lnTo>
                    <a:pt x="369279" y="676173"/>
                  </a:lnTo>
                  <a:lnTo>
                    <a:pt x="359049" y="678278"/>
                  </a:lnTo>
                  <a:close/>
                </a:path>
                <a:path w="1383030" h="1312545">
                  <a:moveTo>
                    <a:pt x="691668" y="678278"/>
                  </a:moveTo>
                  <a:lnTo>
                    <a:pt x="681437" y="676173"/>
                  </a:lnTo>
                  <a:lnTo>
                    <a:pt x="673030" y="670451"/>
                  </a:lnTo>
                  <a:lnTo>
                    <a:pt x="667334" y="662005"/>
                  </a:lnTo>
                  <a:lnTo>
                    <a:pt x="665238" y="651728"/>
                  </a:lnTo>
                  <a:lnTo>
                    <a:pt x="667334" y="641451"/>
                  </a:lnTo>
                  <a:lnTo>
                    <a:pt x="673030" y="633005"/>
                  </a:lnTo>
                  <a:lnTo>
                    <a:pt x="681437" y="627284"/>
                  </a:lnTo>
                  <a:lnTo>
                    <a:pt x="691668" y="625178"/>
                  </a:lnTo>
                  <a:lnTo>
                    <a:pt x="701899" y="627284"/>
                  </a:lnTo>
                  <a:lnTo>
                    <a:pt x="710306" y="633005"/>
                  </a:lnTo>
                  <a:lnTo>
                    <a:pt x="716002" y="641451"/>
                  </a:lnTo>
                  <a:lnTo>
                    <a:pt x="718098" y="651728"/>
                  </a:lnTo>
                  <a:lnTo>
                    <a:pt x="716002" y="662005"/>
                  </a:lnTo>
                  <a:lnTo>
                    <a:pt x="710306" y="670451"/>
                  </a:lnTo>
                  <a:lnTo>
                    <a:pt x="701899" y="676173"/>
                  </a:lnTo>
                  <a:lnTo>
                    <a:pt x="691668" y="678278"/>
                  </a:lnTo>
                  <a:close/>
                </a:path>
                <a:path w="1383030" h="1312545">
                  <a:moveTo>
                    <a:pt x="1023789" y="678278"/>
                  </a:moveTo>
                  <a:lnTo>
                    <a:pt x="1013558" y="676173"/>
                  </a:lnTo>
                  <a:lnTo>
                    <a:pt x="1005150" y="670451"/>
                  </a:lnTo>
                  <a:lnTo>
                    <a:pt x="999454" y="662005"/>
                  </a:lnTo>
                  <a:lnTo>
                    <a:pt x="997358" y="651728"/>
                  </a:lnTo>
                  <a:lnTo>
                    <a:pt x="999454" y="641451"/>
                  </a:lnTo>
                  <a:lnTo>
                    <a:pt x="1005150" y="633005"/>
                  </a:lnTo>
                  <a:lnTo>
                    <a:pt x="1013558" y="627284"/>
                  </a:lnTo>
                  <a:lnTo>
                    <a:pt x="1023789" y="625178"/>
                  </a:lnTo>
                  <a:lnTo>
                    <a:pt x="1034230" y="627284"/>
                  </a:lnTo>
                  <a:lnTo>
                    <a:pt x="1042614" y="633005"/>
                  </a:lnTo>
                  <a:lnTo>
                    <a:pt x="1048193" y="641451"/>
                  </a:lnTo>
                  <a:lnTo>
                    <a:pt x="1050219" y="651728"/>
                  </a:lnTo>
                  <a:lnTo>
                    <a:pt x="1048123" y="662005"/>
                  </a:lnTo>
                  <a:lnTo>
                    <a:pt x="1042427" y="670451"/>
                  </a:lnTo>
                  <a:lnTo>
                    <a:pt x="1034019" y="676173"/>
                  </a:lnTo>
                  <a:lnTo>
                    <a:pt x="1023789" y="678278"/>
                  </a:lnTo>
                  <a:close/>
                </a:path>
                <a:path w="1383030" h="1312545">
                  <a:moveTo>
                    <a:pt x="1356408" y="678278"/>
                  </a:moveTo>
                  <a:lnTo>
                    <a:pt x="1346177" y="676173"/>
                  </a:lnTo>
                  <a:lnTo>
                    <a:pt x="1337770" y="670451"/>
                  </a:lnTo>
                  <a:lnTo>
                    <a:pt x="1332074" y="662005"/>
                  </a:lnTo>
                  <a:lnTo>
                    <a:pt x="1329978" y="651728"/>
                  </a:lnTo>
                  <a:lnTo>
                    <a:pt x="1332074" y="641451"/>
                  </a:lnTo>
                  <a:lnTo>
                    <a:pt x="1337770" y="633005"/>
                  </a:lnTo>
                  <a:lnTo>
                    <a:pt x="1346177" y="627284"/>
                  </a:lnTo>
                  <a:lnTo>
                    <a:pt x="1356408" y="625178"/>
                  </a:lnTo>
                  <a:lnTo>
                    <a:pt x="1366638" y="627284"/>
                  </a:lnTo>
                  <a:lnTo>
                    <a:pt x="1375046" y="633005"/>
                  </a:lnTo>
                  <a:lnTo>
                    <a:pt x="1380742" y="641451"/>
                  </a:lnTo>
                  <a:lnTo>
                    <a:pt x="1382838" y="651728"/>
                  </a:lnTo>
                  <a:lnTo>
                    <a:pt x="1380742" y="662005"/>
                  </a:lnTo>
                  <a:lnTo>
                    <a:pt x="1375046" y="670451"/>
                  </a:lnTo>
                  <a:lnTo>
                    <a:pt x="1366638" y="676173"/>
                  </a:lnTo>
                  <a:lnTo>
                    <a:pt x="1356408" y="678278"/>
                  </a:lnTo>
                  <a:close/>
                </a:path>
                <a:path w="1383030" h="1312545">
                  <a:moveTo>
                    <a:pt x="26928" y="933259"/>
                  </a:moveTo>
                  <a:close/>
                </a:path>
                <a:path w="1383030" h="1312545">
                  <a:moveTo>
                    <a:pt x="26928" y="986359"/>
                  </a:moveTo>
                  <a:lnTo>
                    <a:pt x="16697" y="984254"/>
                  </a:lnTo>
                  <a:lnTo>
                    <a:pt x="8290" y="978532"/>
                  </a:lnTo>
                  <a:lnTo>
                    <a:pt x="2594" y="970086"/>
                  </a:lnTo>
                  <a:lnTo>
                    <a:pt x="498" y="959809"/>
                  </a:lnTo>
                  <a:lnTo>
                    <a:pt x="2594" y="949532"/>
                  </a:lnTo>
                  <a:lnTo>
                    <a:pt x="8290" y="941086"/>
                  </a:lnTo>
                  <a:lnTo>
                    <a:pt x="16697" y="935365"/>
                  </a:lnTo>
                  <a:lnTo>
                    <a:pt x="26928" y="933259"/>
                  </a:lnTo>
                  <a:lnTo>
                    <a:pt x="37159" y="935365"/>
                  </a:lnTo>
                  <a:lnTo>
                    <a:pt x="45566" y="941086"/>
                  </a:lnTo>
                  <a:lnTo>
                    <a:pt x="51262" y="949532"/>
                  </a:lnTo>
                  <a:lnTo>
                    <a:pt x="53358" y="959809"/>
                  </a:lnTo>
                  <a:lnTo>
                    <a:pt x="51262" y="970086"/>
                  </a:lnTo>
                  <a:lnTo>
                    <a:pt x="45566" y="978532"/>
                  </a:lnTo>
                  <a:lnTo>
                    <a:pt x="37159" y="984254"/>
                  </a:lnTo>
                  <a:lnTo>
                    <a:pt x="26928" y="986359"/>
                  </a:lnTo>
                  <a:close/>
                </a:path>
                <a:path w="1383030" h="1312545">
                  <a:moveTo>
                    <a:pt x="359049" y="986359"/>
                  </a:moveTo>
                  <a:lnTo>
                    <a:pt x="348818" y="984254"/>
                  </a:lnTo>
                  <a:lnTo>
                    <a:pt x="340410" y="978532"/>
                  </a:lnTo>
                  <a:lnTo>
                    <a:pt x="334715" y="970086"/>
                  </a:lnTo>
                  <a:lnTo>
                    <a:pt x="332619" y="959809"/>
                  </a:lnTo>
                  <a:lnTo>
                    <a:pt x="334715" y="949532"/>
                  </a:lnTo>
                  <a:lnTo>
                    <a:pt x="340410" y="941086"/>
                  </a:lnTo>
                  <a:lnTo>
                    <a:pt x="348818" y="935365"/>
                  </a:lnTo>
                  <a:lnTo>
                    <a:pt x="359049" y="933259"/>
                  </a:lnTo>
                  <a:lnTo>
                    <a:pt x="369490" y="935365"/>
                  </a:lnTo>
                  <a:lnTo>
                    <a:pt x="377874" y="941086"/>
                  </a:lnTo>
                  <a:lnTo>
                    <a:pt x="383453" y="949532"/>
                  </a:lnTo>
                  <a:lnTo>
                    <a:pt x="385479" y="959809"/>
                  </a:lnTo>
                  <a:lnTo>
                    <a:pt x="383383" y="970086"/>
                  </a:lnTo>
                  <a:lnTo>
                    <a:pt x="377687" y="978532"/>
                  </a:lnTo>
                  <a:lnTo>
                    <a:pt x="369279" y="984254"/>
                  </a:lnTo>
                  <a:lnTo>
                    <a:pt x="359049" y="986359"/>
                  </a:lnTo>
                  <a:close/>
                </a:path>
                <a:path w="1383030" h="1312545">
                  <a:moveTo>
                    <a:pt x="691668" y="986359"/>
                  </a:moveTo>
                  <a:lnTo>
                    <a:pt x="681437" y="984254"/>
                  </a:lnTo>
                  <a:lnTo>
                    <a:pt x="673030" y="978532"/>
                  </a:lnTo>
                  <a:lnTo>
                    <a:pt x="667334" y="970086"/>
                  </a:lnTo>
                  <a:lnTo>
                    <a:pt x="665238" y="959809"/>
                  </a:lnTo>
                  <a:lnTo>
                    <a:pt x="667334" y="949532"/>
                  </a:lnTo>
                  <a:lnTo>
                    <a:pt x="673030" y="941086"/>
                  </a:lnTo>
                  <a:lnTo>
                    <a:pt x="681437" y="935365"/>
                  </a:lnTo>
                  <a:lnTo>
                    <a:pt x="691668" y="933259"/>
                  </a:lnTo>
                  <a:lnTo>
                    <a:pt x="701899" y="935365"/>
                  </a:lnTo>
                  <a:lnTo>
                    <a:pt x="710306" y="941086"/>
                  </a:lnTo>
                  <a:lnTo>
                    <a:pt x="716002" y="949532"/>
                  </a:lnTo>
                  <a:lnTo>
                    <a:pt x="718098" y="959809"/>
                  </a:lnTo>
                  <a:lnTo>
                    <a:pt x="716002" y="970086"/>
                  </a:lnTo>
                  <a:lnTo>
                    <a:pt x="710306" y="978532"/>
                  </a:lnTo>
                  <a:lnTo>
                    <a:pt x="701899" y="984254"/>
                  </a:lnTo>
                  <a:lnTo>
                    <a:pt x="691668" y="986359"/>
                  </a:lnTo>
                  <a:close/>
                </a:path>
                <a:path w="1383030" h="1312545">
                  <a:moveTo>
                    <a:pt x="1023788" y="986359"/>
                  </a:moveTo>
                  <a:lnTo>
                    <a:pt x="1013558" y="984254"/>
                  </a:lnTo>
                  <a:lnTo>
                    <a:pt x="1005150" y="978532"/>
                  </a:lnTo>
                  <a:lnTo>
                    <a:pt x="999454" y="970086"/>
                  </a:lnTo>
                  <a:lnTo>
                    <a:pt x="997358" y="959809"/>
                  </a:lnTo>
                  <a:lnTo>
                    <a:pt x="999454" y="949532"/>
                  </a:lnTo>
                  <a:lnTo>
                    <a:pt x="1005150" y="941086"/>
                  </a:lnTo>
                  <a:lnTo>
                    <a:pt x="1013558" y="935365"/>
                  </a:lnTo>
                  <a:lnTo>
                    <a:pt x="1023788" y="933259"/>
                  </a:lnTo>
                  <a:lnTo>
                    <a:pt x="1034300" y="935365"/>
                  </a:lnTo>
                  <a:lnTo>
                    <a:pt x="1042801" y="941086"/>
                  </a:lnTo>
                  <a:lnTo>
                    <a:pt x="1048403" y="949532"/>
                  </a:lnTo>
                  <a:lnTo>
                    <a:pt x="1050218" y="959809"/>
                  </a:lnTo>
                  <a:lnTo>
                    <a:pt x="1048122" y="970086"/>
                  </a:lnTo>
                  <a:lnTo>
                    <a:pt x="1042427" y="978532"/>
                  </a:lnTo>
                  <a:lnTo>
                    <a:pt x="1034019" y="984254"/>
                  </a:lnTo>
                  <a:lnTo>
                    <a:pt x="1023788" y="986359"/>
                  </a:lnTo>
                  <a:close/>
                </a:path>
                <a:path w="1383030" h="1312545">
                  <a:moveTo>
                    <a:pt x="1356408" y="986359"/>
                  </a:moveTo>
                  <a:lnTo>
                    <a:pt x="1346177" y="984254"/>
                  </a:lnTo>
                  <a:lnTo>
                    <a:pt x="1337770" y="978532"/>
                  </a:lnTo>
                  <a:lnTo>
                    <a:pt x="1332074" y="970086"/>
                  </a:lnTo>
                  <a:lnTo>
                    <a:pt x="1329978" y="959809"/>
                  </a:lnTo>
                  <a:lnTo>
                    <a:pt x="1332074" y="949532"/>
                  </a:lnTo>
                  <a:lnTo>
                    <a:pt x="1337770" y="941086"/>
                  </a:lnTo>
                  <a:lnTo>
                    <a:pt x="1346177" y="935365"/>
                  </a:lnTo>
                  <a:lnTo>
                    <a:pt x="1356408" y="933259"/>
                  </a:lnTo>
                  <a:lnTo>
                    <a:pt x="1366638" y="935365"/>
                  </a:lnTo>
                  <a:lnTo>
                    <a:pt x="1375046" y="941086"/>
                  </a:lnTo>
                  <a:lnTo>
                    <a:pt x="1380742" y="949532"/>
                  </a:lnTo>
                  <a:lnTo>
                    <a:pt x="1382838" y="959809"/>
                  </a:lnTo>
                  <a:lnTo>
                    <a:pt x="1380742" y="970086"/>
                  </a:lnTo>
                  <a:lnTo>
                    <a:pt x="1375046" y="978532"/>
                  </a:lnTo>
                  <a:lnTo>
                    <a:pt x="1366638" y="984254"/>
                  </a:lnTo>
                  <a:lnTo>
                    <a:pt x="1356408" y="986359"/>
                  </a:lnTo>
                  <a:close/>
                </a:path>
                <a:path w="1383030" h="1312545">
                  <a:moveTo>
                    <a:pt x="26928" y="1312474"/>
                  </a:moveTo>
                  <a:lnTo>
                    <a:pt x="16697" y="1310368"/>
                  </a:lnTo>
                  <a:lnTo>
                    <a:pt x="8290" y="1304647"/>
                  </a:lnTo>
                  <a:lnTo>
                    <a:pt x="2594" y="1296201"/>
                  </a:lnTo>
                  <a:lnTo>
                    <a:pt x="498" y="1285924"/>
                  </a:lnTo>
                  <a:lnTo>
                    <a:pt x="2594" y="1275647"/>
                  </a:lnTo>
                  <a:lnTo>
                    <a:pt x="8290" y="1267201"/>
                  </a:lnTo>
                  <a:lnTo>
                    <a:pt x="16698" y="1261479"/>
                  </a:lnTo>
                  <a:lnTo>
                    <a:pt x="26928" y="1259374"/>
                  </a:lnTo>
                  <a:lnTo>
                    <a:pt x="37159" y="1261479"/>
                  </a:lnTo>
                  <a:lnTo>
                    <a:pt x="45566" y="1267201"/>
                  </a:lnTo>
                  <a:lnTo>
                    <a:pt x="51262" y="1275647"/>
                  </a:lnTo>
                  <a:lnTo>
                    <a:pt x="53358" y="1285924"/>
                  </a:lnTo>
                  <a:lnTo>
                    <a:pt x="51262" y="1296201"/>
                  </a:lnTo>
                  <a:lnTo>
                    <a:pt x="45566" y="1304647"/>
                  </a:lnTo>
                  <a:lnTo>
                    <a:pt x="37159" y="1310368"/>
                  </a:lnTo>
                  <a:lnTo>
                    <a:pt x="26928" y="1312474"/>
                  </a:lnTo>
                  <a:close/>
                </a:path>
                <a:path w="1383030" h="1312545">
                  <a:moveTo>
                    <a:pt x="359049" y="1312474"/>
                  </a:moveTo>
                  <a:lnTo>
                    <a:pt x="348818" y="1310368"/>
                  </a:lnTo>
                  <a:lnTo>
                    <a:pt x="340410" y="1304647"/>
                  </a:lnTo>
                  <a:lnTo>
                    <a:pt x="334715" y="1296201"/>
                  </a:lnTo>
                  <a:lnTo>
                    <a:pt x="332619" y="1285924"/>
                  </a:lnTo>
                  <a:lnTo>
                    <a:pt x="334715" y="1275647"/>
                  </a:lnTo>
                  <a:lnTo>
                    <a:pt x="340410" y="1267201"/>
                  </a:lnTo>
                  <a:lnTo>
                    <a:pt x="348818" y="1261479"/>
                  </a:lnTo>
                  <a:lnTo>
                    <a:pt x="359049" y="1259374"/>
                  </a:lnTo>
                  <a:lnTo>
                    <a:pt x="369560" y="1261479"/>
                  </a:lnTo>
                  <a:lnTo>
                    <a:pt x="378061" y="1267201"/>
                  </a:lnTo>
                  <a:lnTo>
                    <a:pt x="383663" y="1275647"/>
                  </a:lnTo>
                  <a:lnTo>
                    <a:pt x="385479" y="1285924"/>
                  </a:lnTo>
                  <a:lnTo>
                    <a:pt x="383383" y="1296201"/>
                  </a:lnTo>
                  <a:lnTo>
                    <a:pt x="377687" y="1304647"/>
                  </a:lnTo>
                  <a:lnTo>
                    <a:pt x="369279" y="1310368"/>
                  </a:lnTo>
                  <a:lnTo>
                    <a:pt x="359049" y="1312474"/>
                  </a:lnTo>
                  <a:close/>
                </a:path>
                <a:path w="1383030" h="1312545">
                  <a:moveTo>
                    <a:pt x="691668" y="1312474"/>
                  </a:moveTo>
                  <a:lnTo>
                    <a:pt x="681437" y="1310368"/>
                  </a:lnTo>
                  <a:lnTo>
                    <a:pt x="673030" y="1304647"/>
                  </a:lnTo>
                  <a:lnTo>
                    <a:pt x="667334" y="1296201"/>
                  </a:lnTo>
                  <a:lnTo>
                    <a:pt x="665238" y="1285924"/>
                  </a:lnTo>
                  <a:lnTo>
                    <a:pt x="667334" y="1275647"/>
                  </a:lnTo>
                  <a:lnTo>
                    <a:pt x="673030" y="1267201"/>
                  </a:lnTo>
                  <a:lnTo>
                    <a:pt x="681437" y="1261479"/>
                  </a:lnTo>
                  <a:lnTo>
                    <a:pt x="691668" y="1259374"/>
                  </a:lnTo>
                  <a:lnTo>
                    <a:pt x="701899" y="1261479"/>
                  </a:lnTo>
                  <a:lnTo>
                    <a:pt x="710306" y="1267201"/>
                  </a:lnTo>
                  <a:lnTo>
                    <a:pt x="716002" y="1275647"/>
                  </a:lnTo>
                  <a:lnTo>
                    <a:pt x="718098" y="1285924"/>
                  </a:lnTo>
                  <a:lnTo>
                    <a:pt x="716002" y="1296201"/>
                  </a:lnTo>
                  <a:lnTo>
                    <a:pt x="710306" y="1304647"/>
                  </a:lnTo>
                  <a:lnTo>
                    <a:pt x="701899" y="1310368"/>
                  </a:lnTo>
                  <a:lnTo>
                    <a:pt x="691668" y="1312474"/>
                  </a:lnTo>
                  <a:close/>
                </a:path>
                <a:path w="1383030" h="1312545">
                  <a:moveTo>
                    <a:pt x="1023788" y="1312474"/>
                  </a:moveTo>
                  <a:lnTo>
                    <a:pt x="1013558" y="1310368"/>
                  </a:lnTo>
                  <a:lnTo>
                    <a:pt x="1005150" y="1304647"/>
                  </a:lnTo>
                  <a:lnTo>
                    <a:pt x="999454" y="1296201"/>
                  </a:lnTo>
                  <a:lnTo>
                    <a:pt x="997358" y="1285924"/>
                  </a:lnTo>
                  <a:lnTo>
                    <a:pt x="999454" y="1275647"/>
                  </a:lnTo>
                  <a:lnTo>
                    <a:pt x="1005150" y="1267201"/>
                  </a:lnTo>
                  <a:lnTo>
                    <a:pt x="1013558" y="1261479"/>
                  </a:lnTo>
                  <a:lnTo>
                    <a:pt x="1023788" y="1259374"/>
                  </a:lnTo>
                  <a:lnTo>
                    <a:pt x="1034300" y="1261479"/>
                  </a:lnTo>
                  <a:lnTo>
                    <a:pt x="1042801" y="1267201"/>
                  </a:lnTo>
                  <a:lnTo>
                    <a:pt x="1048403" y="1275647"/>
                  </a:lnTo>
                  <a:lnTo>
                    <a:pt x="1050218" y="1285924"/>
                  </a:lnTo>
                  <a:lnTo>
                    <a:pt x="1048122" y="1296201"/>
                  </a:lnTo>
                  <a:lnTo>
                    <a:pt x="1042427" y="1304647"/>
                  </a:lnTo>
                  <a:lnTo>
                    <a:pt x="1034019" y="1310368"/>
                  </a:lnTo>
                  <a:lnTo>
                    <a:pt x="1023788" y="1312474"/>
                  </a:lnTo>
                  <a:close/>
                </a:path>
                <a:path w="1383030" h="1312545">
                  <a:moveTo>
                    <a:pt x="1356408" y="1312474"/>
                  </a:moveTo>
                  <a:lnTo>
                    <a:pt x="1346177" y="1310368"/>
                  </a:lnTo>
                  <a:lnTo>
                    <a:pt x="1337770" y="1304647"/>
                  </a:lnTo>
                  <a:lnTo>
                    <a:pt x="1332074" y="1296201"/>
                  </a:lnTo>
                  <a:lnTo>
                    <a:pt x="1329978" y="1285924"/>
                  </a:lnTo>
                  <a:lnTo>
                    <a:pt x="1332074" y="1275647"/>
                  </a:lnTo>
                  <a:lnTo>
                    <a:pt x="1337770" y="1267201"/>
                  </a:lnTo>
                  <a:lnTo>
                    <a:pt x="1346177" y="1261479"/>
                  </a:lnTo>
                  <a:lnTo>
                    <a:pt x="1356408" y="1259374"/>
                  </a:lnTo>
                  <a:lnTo>
                    <a:pt x="1366638" y="1261479"/>
                  </a:lnTo>
                  <a:lnTo>
                    <a:pt x="1375046" y="1267201"/>
                  </a:lnTo>
                  <a:lnTo>
                    <a:pt x="1380742" y="1275647"/>
                  </a:lnTo>
                  <a:lnTo>
                    <a:pt x="1382838" y="1285924"/>
                  </a:lnTo>
                  <a:lnTo>
                    <a:pt x="1380742" y="1296201"/>
                  </a:lnTo>
                  <a:lnTo>
                    <a:pt x="1375046" y="1304647"/>
                  </a:lnTo>
                  <a:lnTo>
                    <a:pt x="1366638" y="1310368"/>
                  </a:lnTo>
                  <a:lnTo>
                    <a:pt x="1356408" y="1312474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287" y="1204159"/>
              <a:ext cx="17487899" cy="8058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816" y="6795066"/>
              <a:ext cx="3807293" cy="33043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83" y="2319527"/>
              <a:ext cx="4861559" cy="22311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7336" y="345463"/>
              <a:ext cx="12087224" cy="9753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12749" y="7305191"/>
            <a:ext cx="10520680" cy="2096770"/>
            <a:chOff x="7512749" y="7305191"/>
            <a:chExt cx="10520680" cy="2096770"/>
          </a:xfrm>
        </p:grpSpPr>
        <p:sp>
          <p:nvSpPr>
            <p:cNvPr id="3" name="object 3"/>
            <p:cNvSpPr/>
            <p:nvPr/>
          </p:nvSpPr>
          <p:spPr>
            <a:xfrm>
              <a:off x="7520235" y="7594152"/>
              <a:ext cx="9744710" cy="1807845"/>
            </a:xfrm>
            <a:custGeom>
              <a:avLst/>
              <a:gdLst/>
              <a:ahLst/>
              <a:cxnLst/>
              <a:rect l="l" t="t" r="r" b="b"/>
              <a:pathLst>
                <a:path w="9744710" h="1807845">
                  <a:moveTo>
                    <a:pt x="9443202" y="1807744"/>
                  </a:moveTo>
                  <a:lnTo>
                    <a:pt x="301187" y="1807744"/>
                  </a:lnTo>
                  <a:lnTo>
                    <a:pt x="252425" y="1803786"/>
                  </a:lnTo>
                  <a:lnTo>
                    <a:pt x="206134" y="1792330"/>
                  </a:lnTo>
                  <a:lnTo>
                    <a:pt x="162942" y="1774005"/>
                  </a:lnTo>
                  <a:lnTo>
                    <a:pt x="123474" y="1749437"/>
                  </a:lnTo>
                  <a:lnTo>
                    <a:pt x="88358" y="1719255"/>
                  </a:lnTo>
                  <a:lnTo>
                    <a:pt x="58221" y="1684088"/>
                  </a:lnTo>
                  <a:lnTo>
                    <a:pt x="33689" y="1644561"/>
                  </a:lnTo>
                  <a:lnTo>
                    <a:pt x="15391" y="1601305"/>
                  </a:lnTo>
                  <a:lnTo>
                    <a:pt x="3952" y="1554946"/>
                  </a:lnTo>
                  <a:lnTo>
                    <a:pt x="0" y="1506112"/>
                  </a:lnTo>
                  <a:lnTo>
                    <a:pt x="0" y="301632"/>
                  </a:lnTo>
                  <a:lnTo>
                    <a:pt x="3952" y="252798"/>
                  </a:lnTo>
                  <a:lnTo>
                    <a:pt x="15391" y="206439"/>
                  </a:lnTo>
                  <a:lnTo>
                    <a:pt x="33689" y="163183"/>
                  </a:lnTo>
                  <a:lnTo>
                    <a:pt x="58221" y="123656"/>
                  </a:lnTo>
                  <a:lnTo>
                    <a:pt x="88358" y="88489"/>
                  </a:lnTo>
                  <a:lnTo>
                    <a:pt x="123474" y="58307"/>
                  </a:lnTo>
                  <a:lnTo>
                    <a:pt x="162942" y="33739"/>
                  </a:lnTo>
                  <a:lnTo>
                    <a:pt x="206134" y="15414"/>
                  </a:lnTo>
                  <a:lnTo>
                    <a:pt x="252425" y="3958"/>
                  </a:lnTo>
                  <a:lnTo>
                    <a:pt x="301187" y="0"/>
                  </a:lnTo>
                  <a:lnTo>
                    <a:pt x="9443202" y="0"/>
                  </a:lnTo>
                  <a:lnTo>
                    <a:pt x="9491963" y="3958"/>
                  </a:lnTo>
                  <a:lnTo>
                    <a:pt x="9538254" y="15414"/>
                  </a:lnTo>
                  <a:lnTo>
                    <a:pt x="9581447" y="33739"/>
                  </a:lnTo>
                  <a:lnTo>
                    <a:pt x="9620915" y="58307"/>
                  </a:lnTo>
                  <a:lnTo>
                    <a:pt x="9656031" y="88489"/>
                  </a:lnTo>
                  <a:lnTo>
                    <a:pt x="9686168" y="123656"/>
                  </a:lnTo>
                  <a:lnTo>
                    <a:pt x="9710700" y="163183"/>
                  </a:lnTo>
                  <a:lnTo>
                    <a:pt x="9728998" y="206439"/>
                  </a:lnTo>
                  <a:lnTo>
                    <a:pt x="9740437" y="252798"/>
                  </a:lnTo>
                  <a:lnTo>
                    <a:pt x="9744390" y="301632"/>
                  </a:lnTo>
                  <a:lnTo>
                    <a:pt x="9744390" y="1506112"/>
                  </a:lnTo>
                  <a:lnTo>
                    <a:pt x="9740437" y="1554946"/>
                  </a:lnTo>
                  <a:lnTo>
                    <a:pt x="9728998" y="1601305"/>
                  </a:lnTo>
                  <a:lnTo>
                    <a:pt x="9710700" y="1644561"/>
                  </a:lnTo>
                  <a:lnTo>
                    <a:pt x="9686168" y="1684088"/>
                  </a:lnTo>
                  <a:lnTo>
                    <a:pt x="9656031" y="1719255"/>
                  </a:lnTo>
                  <a:lnTo>
                    <a:pt x="9620915" y="1749437"/>
                  </a:lnTo>
                  <a:lnTo>
                    <a:pt x="9581447" y="1774005"/>
                  </a:lnTo>
                  <a:lnTo>
                    <a:pt x="9538254" y="1792330"/>
                  </a:lnTo>
                  <a:lnTo>
                    <a:pt x="9491963" y="1803786"/>
                  </a:lnTo>
                  <a:lnTo>
                    <a:pt x="9443202" y="1807744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12749" y="7305191"/>
              <a:ext cx="9749155" cy="1868805"/>
            </a:xfrm>
            <a:custGeom>
              <a:avLst/>
              <a:gdLst/>
              <a:ahLst/>
              <a:cxnLst/>
              <a:rect l="l" t="t" r="r" b="b"/>
              <a:pathLst>
                <a:path w="9749155" h="1868804">
                  <a:moveTo>
                    <a:pt x="9447560" y="1868228"/>
                  </a:moveTo>
                  <a:lnTo>
                    <a:pt x="301085" y="1868228"/>
                  </a:lnTo>
                  <a:lnTo>
                    <a:pt x="252340" y="1864270"/>
                  </a:lnTo>
                  <a:lnTo>
                    <a:pt x="206065" y="1852814"/>
                  </a:lnTo>
                  <a:lnTo>
                    <a:pt x="162887" y="1834488"/>
                  </a:lnTo>
                  <a:lnTo>
                    <a:pt x="123432" y="1809921"/>
                  </a:lnTo>
                  <a:lnTo>
                    <a:pt x="88328" y="1779739"/>
                  </a:lnTo>
                  <a:lnTo>
                    <a:pt x="58201" y="1744571"/>
                  </a:lnTo>
                  <a:lnTo>
                    <a:pt x="33678" y="1705045"/>
                  </a:lnTo>
                  <a:lnTo>
                    <a:pt x="15386" y="1661789"/>
                  </a:lnTo>
                  <a:lnTo>
                    <a:pt x="3950" y="1615429"/>
                  </a:lnTo>
                  <a:lnTo>
                    <a:pt x="0" y="1566596"/>
                  </a:lnTo>
                  <a:lnTo>
                    <a:pt x="0" y="301632"/>
                  </a:lnTo>
                  <a:lnTo>
                    <a:pt x="3950" y="252798"/>
                  </a:lnTo>
                  <a:lnTo>
                    <a:pt x="15386" y="206439"/>
                  </a:lnTo>
                  <a:lnTo>
                    <a:pt x="33678" y="163183"/>
                  </a:lnTo>
                  <a:lnTo>
                    <a:pt x="58201" y="123656"/>
                  </a:lnTo>
                  <a:lnTo>
                    <a:pt x="88328" y="88489"/>
                  </a:lnTo>
                  <a:lnTo>
                    <a:pt x="123432" y="58307"/>
                  </a:lnTo>
                  <a:lnTo>
                    <a:pt x="162887" y="33739"/>
                  </a:lnTo>
                  <a:lnTo>
                    <a:pt x="206065" y="15414"/>
                  </a:lnTo>
                  <a:lnTo>
                    <a:pt x="252340" y="3958"/>
                  </a:lnTo>
                  <a:lnTo>
                    <a:pt x="301085" y="0"/>
                  </a:lnTo>
                  <a:lnTo>
                    <a:pt x="9447560" y="0"/>
                  </a:lnTo>
                  <a:lnTo>
                    <a:pt x="9496305" y="3958"/>
                  </a:lnTo>
                  <a:lnTo>
                    <a:pt x="9542580" y="15414"/>
                  </a:lnTo>
                  <a:lnTo>
                    <a:pt x="9585758" y="33739"/>
                  </a:lnTo>
                  <a:lnTo>
                    <a:pt x="9625213" y="58307"/>
                  </a:lnTo>
                  <a:lnTo>
                    <a:pt x="9660317" y="88489"/>
                  </a:lnTo>
                  <a:lnTo>
                    <a:pt x="9690444" y="123656"/>
                  </a:lnTo>
                  <a:lnTo>
                    <a:pt x="9714967" y="163183"/>
                  </a:lnTo>
                  <a:lnTo>
                    <a:pt x="9733260" y="206439"/>
                  </a:lnTo>
                  <a:lnTo>
                    <a:pt x="9744695" y="252798"/>
                  </a:lnTo>
                  <a:lnTo>
                    <a:pt x="9748646" y="301632"/>
                  </a:lnTo>
                  <a:lnTo>
                    <a:pt x="9748646" y="1566596"/>
                  </a:lnTo>
                  <a:lnTo>
                    <a:pt x="9744695" y="1615429"/>
                  </a:lnTo>
                  <a:lnTo>
                    <a:pt x="9733260" y="1661789"/>
                  </a:lnTo>
                  <a:lnTo>
                    <a:pt x="9714967" y="1705045"/>
                  </a:lnTo>
                  <a:lnTo>
                    <a:pt x="9690444" y="1744571"/>
                  </a:lnTo>
                  <a:lnTo>
                    <a:pt x="9660317" y="1779739"/>
                  </a:lnTo>
                  <a:lnTo>
                    <a:pt x="9625213" y="1809921"/>
                  </a:lnTo>
                  <a:lnTo>
                    <a:pt x="9585758" y="1834488"/>
                  </a:lnTo>
                  <a:lnTo>
                    <a:pt x="9542580" y="1852814"/>
                  </a:lnTo>
                  <a:lnTo>
                    <a:pt x="9496305" y="1864270"/>
                  </a:lnTo>
                  <a:lnTo>
                    <a:pt x="9447560" y="1868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13904" y="7614631"/>
              <a:ext cx="1319530" cy="1247775"/>
            </a:xfrm>
            <a:custGeom>
              <a:avLst/>
              <a:gdLst/>
              <a:ahLst/>
              <a:cxnLst/>
              <a:rect l="l" t="t" r="r" b="b"/>
              <a:pathLst>
                <a:path w="1319530" h="1247775">
                  <a:moveTo>
                    <a:pt x="25212" y="50958"/>
                  </a:moveTo>
                  <a:lnTo>
                    <a:pt x="15453" y="48957"/>
                  </a:lnTo>
                  <a:lnTo>
                    <a:pt x="7433" y="43517"/>
                  </a:lnTo>
                  <a:lnTo>
                    <a:pt x="1999" y="35488"/>
                  </a:lnTo>
                  <a:lnTo>
                    <a:pt x="0" y="25717"/>
                  </a:lnTo>
                  <a:lnTo>
                    <a:pt x="1999" y="15946"/>
                  </a:lnTo>
                  <a:lnTo>
                    <a:pt x="7433" y="7917"/>
                  </a:lnTo>
                  <a:lnTo>
                    <a:pt x="15453" y="2477"/>
                  </a:lnTo>
                  <a:lnTo>
                    <a:pt x="25212" y="476"/>
                  </a:lnTo>
                  <a:lnTo>
                    <a:pt x="35172" y="2477"/>
                  </a:lnTo>
                  <a:lnTo>
                    <a:pt x="43170" y="7917"/>
                  </a:lnTo>
                  <a:lnTo>
                    <a:pt x="48492" y="15946"/>
                  </a:lnTo>
                  <a:lnTo>
                    <a:pt x="50424" y="25717"/>
                  </a:lnTo>
                  <a:lnTo>
                    <a:pt x="48425" y="35488"/>
                  </a:lnTo>
                  <a:lnTo>
                    <a:pt x="42991" y="43517"/>
                  </a:lnTo>
                  <a:lnTo>
                    <a:pt x="34971" y="48957"/>
                  </a:lnTo>
                  <a:lnTo>
                    <a:pt x="25212" y="50958"/>
                  </a:lnTo>
                  <a:close/>
                </a:path>
                <a:path w="1319530" h="1247775">
                  <a:moveTo>
                    <a:pt x="342505" y="50482"/>
                  </a:moveTo>
                  <a:lnTo>
                    <a:pt x="332746" y="48480"/>
                  </a:lnTo>
                  <a:lnTo>
                    <a:pt x="324725" y="43041"/>
                  </a:lnTo>
                  <a:lnTo>
                    <a:pt x="319292" y="35011"/>
                  </a:lnTo>
                  <a:lnTo>
                    <a:pt x="317293" y="25241"/>
                  </a:lnTo>
                  <a:lnTo>
                    <a:pt x="319292" y="15470"/>
                  </a:lnTo>
                  <a:lnTo>
                    <a:pt x="324725" y="7441"/>
                  </a:lnTo>
                  <a:lnTo>
                    <a:pt x="332746" y="2001"/>
                  </a:lnTo>
                  <a:lnTo>
                    <a:pt x="342505" y="0"/>
                  </a:lnTo>
                  <a:lnTo>
                    <a:pt x="352264" y="2001"/>
                  </a:lnTo>
                  <a:lnTo>
                    <a:pt x="360284" y="7441"/>
                  </a:lnTo>
                  <a:lnTo>
                    <a:pt x="365718" y="15470"/>
                  </a:lnTo>
                  <a:lnTo>
                    <a:pt x="367717" y="25241"/>
                  </a:lnTo>
                  <a:lnTo>
                    <a:pt x="365718" y="35011"/>
                  </a:lnTo>
                  <a:lnTo>
                    <a:pt x="360284" y="43041"/>
                  </a:lnTo>
                  <a:lnTo>
                    <a:pt x="352264" y="48480"/>
                  </a:lnTo>
                  <a:lnTo>
                    <a:pt x="342505" y="50482"/>
                  </a:lnTo>
                  <a:close/>
                </a:path>
                <a:path w="1319530" h="1247775">
                  <a:moveTo>
                    <a:pt x="659322" y="50482"/>
                  </a:moveTo>
                  <a:lnTo>
                    <a:pt x="649563" y="48480"/>
                  </a:lnTo>
                  <a:lnTo>
                    <a:pt x="641543" y="43041"/>
                  </a:lnTo>
                  <a:lnTo>
                    <a:pt x="636109" y="35011"/>
                  </a:lnTo>
                  <a:lnTo>
                    <a:pt x="634110" y="25241"/>
                  </a:lnTo>
                  <a:lnTo>
                    <a:pt x="636109" y="15470"/>
                  </a:lnTo>
                  <a:lnTo>
                    <a:pt x="641543" y="7441"/>
                  </a:lnTo>
                  <a:lnTo>
                    <a:pt x="649563" y="2001"/>
                  </a:lnTo>
                  <a:lnTo>
                    <a:pt x="659322" y="0"/>
                  </a:lnTo>
                  <a:lnTo>
                    <a:pt x="669282" y="2001"/>
                  </a:lnTo>
                  <a:lnTo>
                    <a:pt x="677280" y="7441"/>
                  </a:lnTo>
                  <a:lnTo>
                    <a:pt x="682602" y="15470"/>
                  </a:lnTo>
                  <a:lnTo>
                    <a:pt x="684534" y="25241"/>
                  </a:lnTo>
                  <a:lnTo>
                    <a:pt x="682535" y="35011"/>
                  </a:lnTo>
                  <a:lnTo>
                    <a:pt x="677101" y="43041"/>
                  </a:lnTo>
                  <a:lnTo>
                    <a:pt x="669081" y="48480"/>
                  </a:lnTo>
                  <a:lnTo>
                    <a:pt x="659322" y="50482"/>
                  </a:lnTo>
                  <a:close/>
                </a:path>
                <a:path w="1319530" h="1247775">
                  <a:moveTo>
                    <a:pt x="976615" y="50482"/>
                  </a:moveTo>
                  <a:lnTo>
                    <a:pt x="966856" y="48480"/>
                  </a:lnTo>
                  <a:lnTo>
                    <a:pt x="958836" y="43041"/>
                  </a:lnTo>
                  <a:lnTo>
                    <a:pt x="953402" y="35011"/>
                  </a:lnTo>
                  <a:lnTo>
                    <a:pt x="951403" y="25241"/>
                  </a:lnTo>
                  <a:lnTo>
                    <a:pt x="953402" y="15470"/>
                  </a:lnTo>
                  <a:lnTo>
                    <a:pt x="958836" y="7441"/>
                  </a:lnTo>
                  <a:lnTo>
                    <a:pt x="966856" y="2001"/>
                  </a:lnTo>
                  <a:lnTo>
                    <a:pt x="976615" y="0"/>
                  </a:lnTo>
                  <a:lnTo>
                    <a:pt x="986374" y="2001"/>
                  </a:lnTo>
                  <a:lnTo>
                    <a:pt x="994394" y="7441"/>
                  </a:lnTo>
                  <a:lnTo>
                    <a:pt x="999828" y="15470"/>
                  </a:lnTo>
                  <a:lnTo>
                    <a:pt x="1001827" y="25241"/>
                  </a:lnTo>
                  <a:lnTo>
                    <a:pt x="999828" y="35011"/>
                  </a:lnTo>
                  <a:lnTo>
                    <a:pt x="994394" y="43041"/>
                  </a:lnTo>
                  <a:lnTo>
                    <a:pt x="986374" y="48480"/>
                  </a:lnTo>
                  <a:lnTo>
                    <a:pt x="976615" y="50482"/>
                  </a:lnTo>
                  <a:close/>
                </a:path>
                <a:path w="1319530" h="1247775">
                  <a:moveTo>
                    <a:pt x="1293432" y="50958"/>
                  </a:moveTo>
                  <a:lnTo>
                    <a:pt x="1283673" y="48957"/>
                  </a:lnTo>
                  <a:lnTo>
                    <a:pt x="1275653" y="43517"/>
                  </a:lnTo>
                  <a:lnTo>
                    <a:pt x="1270219" y="35488"/>
                  </a:lnTo>
                  <a:lnTo>
                    <a:pt x="1268220" y="25717"/>
                  </a:lnTo>
                  <a:lnTo>
                    <a:pt x="1270219" y="15946"/>
                  </a:lnTo>
                  <a:lnTo>
                    <a:pt x="1275653" y="7917"/>
                  </a:lnTo>
                  <a:lnTo>
                    <a:pt x="1283673" y="2477"/>
                  </a:lnTo>
                  <a:lnTo>
                    <a:pt x="1293432" y="476"/>
                  </a:lnTo>
                  <a:lnTo>
                    <a:pt x="1303191" y="2477"/>
                  </a:lnTo>
                  <a:lnTo>
                    <a:pt x="1311211" y="7917"/>
                  </a:lnTo>
                  <a:lnTo>
                    <a:pt x="1316645" y="15946"/>
                  </a:lnTo>
                  <a:lnTo>
                    <a:pt x="1318644" y="25717"/>
                  </a:lnTo>
                  <a:lnTo>
                    <a:pt x="1316645" y="35488"/>
                  </a:lnTo>
                  <a:lnTo>
                    <a:pt x="1311211" y="43517"/>
                  </a:lnTo>
                  <a:lnTo>
                    <a:pt x="1303191" y="48957"/>
                  </a:lnTo>
                  <a:lnTo>
                    <a:pt x="1293432" y="50958"/>
                  </a:lnTo>
                  <a:close/>
                </a:path>
                <a:path w="1319530" h="1247775">
                  <a:moveTo>
                    <a:pt x="25212" y="292893"/>
                  </a:moveTo>
                  <a:close/>
                </a:path>
                <a:path w="1319530" h="1247775">
                  <a:moveTo>
                    <a:pt x="25212" y="343376"/>
                  </a:moveTo>
                  <a:lnTo>
                    <a:pt x="15453" y="341374"/>
                  </a:lnTo>
                  <a:lnTo>
                    <a:pt x="7432" y="335934"/>
                  </a:lnTo>
                  <a:lnTo>
                    <a:pt x="1999" y="327905"/>
                  </a:lnTo>
                  <a:lnTo>
                    <a:pt x="0" y="318135"/>
                  </a:lnTo>
                  <a:lnTo>
                    <a:pt x="1999" y="308364"/>
                  </a:lnTo>
                  <a:lnTo>
                    <a:pt x="7432" y="300335"/>
                  </a:lnTo>
                  <a:lnTo>
                    <a:pt x="15453" y="294895"/>
                  </a:lnTo>
                  <a:lnTo>
                    <a:pt x="25212" y="292893"/>
                  </a:lnTo>
                  <a:lnTo>
                    <a:pt x="35239" y="294895"/>
                  </a:lnTo>
                  <a:lnTo>
                    <a:pt x="43348" y="300335"/>
                  </a:lnTo>
                  <a:lnTo>
                    <a:pt x="48692" y="308364"/>
                  </a:lnTo>
                  <a:lnTo>
                    <a:pt x="50424" y="318135"/>
                  </a:lnTo>
                  <a:lnTo>
                    <a:pt x="48425" y="327905"/>
                  </a:lnTo>
                  <a:lnTo>
                    <a:pt x="42991" y="335934"/>
                  </a:lnTo>
                  <a:lnTo>
                    <a:pt x="34971" y="341374"/>
                  </a:lnTo>
                  <a:lnTo>
                    <a:pt x="25212" y="343376"/>
                  </a:lnTo>
                  <a:close/>
                </a:path>
                <a:path w="1319530" h="1247775">
                  <a:moveTo>
                    <a:pt x="342505" y="343376"/>
                  </a:moveTo>
                  <a:lnTo>
                    <a:pt x="332745" y="341374"/>
                  </a:lnTo>
                  <a:lnTo>
                    <a:pt x="324725" y="335934"/>
                  </a:lnTo>
                  <a:lnTo>
                    <a:pt x="319292" y="327905"/>
                  </a:lnTo>
                  <a:lnTo>
                    <a:pt x="317293" y="318135"/>
                  </a:lnTo>
                  <a:lnTo>
                    <a:pt x="319292" y="308364"/>
                  </a:lnTo>
                  <a:lnTo>
                    <a:pt x="324725" y="300335"/>
                  </a:lnTo>
                  <a:lnTo>
                    <a:pt x="332745" y="294895"/>
                  </a:lnTo>
                  <a:lnTo>
                    <a:pt x="342505" y="292893"/>
                  </a:lnTo>
                  <a:lnTo>
                    <a:pt x="352264" y="294895"/>
                  </a:lnTo>
                  <a:lnTo>
                    <a:pt x="360284" y="300335"/>
                  </a:lnTo>
                  <a:lnTo>
                    <a:pt x="365717" y="308364"/>
                  </a:lnTo>
                  <a:lnTo>
                    <a:pt x="367717" y="318135"/>
                  </a:lnTo>
                  <a:lnTo>
                    <a:pt x="365717" y="327905"/>
                  </a:lnTo>
                  <a:lnTo>
                    <a:pt x="360284" y="335934"/>
                  </a:lnTo>
                  <a:lnTo>
                    <a:pt x="352264" y="341374"/>
                  </a:lnTo>
                  <a:lnTo>
                    <a:pt x="342505" y="343376"/>
                  </a:lnTo>
                  <a:close/>
                </a:path>
                <a:path w="1319530" h="1247775">
                  <a:moveTo>
                    <a:pt x="659322" y="343376"/>
                  </a:moveTo>
                  <a:lnTo>
                    <a:pt x="649563" y="341374"/>
                  </a:lnTo>
                  <a:lnTo>
                    <a:pt x="641543" y="335934"/>
                  </a:lnTo>
                  <a:lnTo>
                    <a:pt x="636109" y="327905"/>
                  </a:lnTo>
                  <a:lnTo>
                    <a:pt x="634110" y="318135"/>
                  </a:lnTo>
                  <a:lnTo>
                    <a:pt x="636109" y="308364"/>
                  </a:lnTo>
                  <a:lnTo>
                    <a:pt x="641543" y="300335"/>
                  </a:lnTo>
                  <a:lnTo>
                    <a:pt x="649563" y="294895"/>
                  </a:lnTo>
                  <a:lnTo>
                    <a:pt x="659322" y="292893"/>
                  </a:lnTo>
                  <a:lnTo>
                    <a:pt x="669349" y="294895"/>
                  </a:lnTo>
                  <a:lnTo>
                    <a:pt x="677458" y="300335"/>
                  </a:lnTo>
                  <a:lnTo>
                    <a:pt x="682802" y="308364"/>
                  </a:lnTo>
                  <a:lnTo>
                    <a:pt x="684534" y="318135"/>
                  </a:lnTo>
                  <a:lnTo>
                    <a:pt x="682535" y="327905"/>
                  </a:lnTo>
                  <a:lnTo>
                    <a:pt x="677101" y="335934"/>
                  </a:lnTo>
                  <a:lnTo>
                    <a:pt x="669081" y="341374"/>
                  </a:lnTo>
                  <a:lnTo>
                    <a:pt x="659322" y="343376"/>
                  </a:lnTo>
                  <a:close/>
                </a:path>
                <a:path w="1319530" h="1247775">
                  <a:moveTo>
                    <a:pt x="976615" y="343376"/>
                  </a:moveTo>
                  <a:lnTo>
                    <a:pt x="966855" y="341374"/>
                  </a:lnTo>
                  <a:lnTo>
                    <a:pt x="958835" y="335934"/>
                  </a:lnTo>
                  <a:lnTo>
                    <a:pt x="953402" y="327905"/>
                  </a:lnTo>
                  <a:lnTo>
                    <a:pt x="951403" y="318135"/>
                  </a:lnTo>
                  <a:lnTo>
                    <a:pt x="953402" y="308364"/>
                  </a:lnTo>
                  <a:lnTo>
                    <a:pt x="958835" y="300335"/>
                  </a:lnTo>
                  <a:lnTo>
                    <a:pt x="966855" y="294895"/>
                  </a:lnTo>
                  <a:lnTo>
                    <a:pt x="976615" y="292893"/>
                  </a:lnTo>
                  <a:lnTo>
                    <a:pt x="986575" y="294895"/>
                  </a:lnTo>
                  <a:lnTo>
                    <a:pt x="994573" y="300335"/>
                  </a:lnTo>
                  <a:lnTo>
                    <a:pt x="999894" y="308364"/>
                  </a:lnTo>
                  <a:lnTo>
                    <a:pt x="1001827" y="318135"/>
                  </a:lnTo>
                  <a:lnTo>
                    <a:pt x="999828" y="327905"/>
                  </a:lnTo>
                  <a:lnTo>
                    <a:pt x="994394" y="335934"/>
                  </a:lnTo>
                  <a:lnTo>
                    <a:pt x="986374" y="341374"/>
                  </a:lnTo>
                  <a:lnTo>
                    <a:pt x="976615" y="343376"/>
                  </a:lnTo>
                  <a:close/>
                </a:path>
                <a:path w="1319530" h="1247775">
                  <a:moveTo>
                    <a:pt x="1293908" y="343376"/>
                  </a:moveTo>
                  <a:lnTo>
                    <a:pt x="1284148" y="341374"/>
                  </a:lnTo>
                  <a:lnTo>
                    <a:pt x="1276128" y="335934"/>
                  </a:lnTo>
                  <a:lnTo>
                    <a:pt x="1270695" y="327905"/>
                  </a:lnTo>
                  <a:lnTo>
                    <a:pt x="1268696" y="318135"/>
                  </a:lnTo>
                  <a:lnTo>
                    <a:pt x="1270695" y="308364"/>
                  </a:lnTo>
                  <a:lnTo>
                    <a:pt x="1276128" y="300335"/>
                  </a:lnTo>
                  <a:lnTo>
                    <a:pt x="1284148" y="294895"/>
                  </a:lnTo>
                  <a:lnTo>
                    <a:pt x="1293908" y="292893"/>
                  </a:lnTo>
                  <a:lnTo>
                    <a:pt x="1303667" y="294895"/>
                  </a:lnTo>
                  <a:lnTo>
                    <a:pt x="1311687" y="300335"/>
                  </a:lnTo>
                  <a:lnTo>
                    <a:pt x="1317120" y="308364"/>
                  </a:lnTo>
                  <a:lnTo>
                    <a:pt x="1319120" y="318135"/>
                  </a:lnTo>
                  <a:lnTo>
                    <a:pt x="1317120" y="327905"/>
                  </a:lnTo>
                  <a:lnTo>
                    <a:pt x="1311687" y="335934"/>
                  </a:lnTo>
                  <a:lnTo>
                    <a:pt x="1303667" y="341374"/>
                  </a:lnTo>
                  <a:lnTo>
                    <a:pt x="1293908" y="343376"/>
                  </a:lnTo>
                  <a:close/>
                </a:path>
                <a:path w="1319530" h="1247775">
                  <a:moveTo>
                    <a:pt x="25212" y="594360"/>
                  </a:moveTo>
                  <a:close/>
                </a:path>
                <a:path w="1319530" h="1247775">
                  <a:moveTo>
                    <a:pt x="25212" y="644842"/>
                  </a:moveTo>
                  <a:lnTo>
                    <a:pt x="15452" y="642840"/>
                  </a:lnTo>
                  <a:lnTo>
                    <a:pt x="7432" y="637401"/>
                  </a:lnTo>
                  <a:lnTo>
                    <a:pt x="1999" y="629371"/>
                  </a:lnTo>
                  <a:lnTo>
                    <a:pt x="0" y="619601"/>
                  </a:lnTo>
                  <a:lnTo>
                    <a:pt x="1999" y="609830"/>
                  </a:lnTo>
                  <a:lnTo>
                    <a:pt x="7432" y="601801"/>
                  </a:lnTo>
                  <a:lnTo>
                    <a:pt x="15452" y="596361"/>
                  </a:lnTo>
                  <a:lnTo>
                    <a:pt x="25212" y="594360"/>
                  </a:lnTo>
                  <a:lnTo>
                    <a:pt x="35239" y="596361"/>
                  </a:lnTo>
                  <a:lnTo>
                    <a:pt x="43348" y="601801"/>
                  </a:lnTo>
                  <a:lnTo>
                    <a:pt x="48692" y="609830"/>
                  </a:lnTo>
                  <a:lnTo>
                    <a:pt x="50424" y="619601"/>
                  </a:lnTo>
                  <a:lnTo>
                    <a:pt x="48424" y="629371"/>
                  </a:lnTo>
                  <a:lnTo>
                    <a:pt x="42991" y="637401"/>
                  </a:lnTo>
                  <a:lnTo>
                    <a:pt x="34971" y="642840"/>
                  </a:lnTo>
                  <a:lnTo>
                    <a:pt x="25212" y="644842"/>
                  </a:lnTo>
                  <a:close/>
                </a:path>
                <a:path w="1319530" h="1247775">
                  <a:moveTo>
                    <a:pt x="342505" y="644842"/>
                  </a:moveTo>
                  <a:lnTo>
                    <a:pt x="332745" y="642840"/>
                  </a:lnTo>
                  <a:lnTo>
                    <a:pt x="324725" y="637401"/>
                  </a:lnTo>
                  <a:lnTo>
                    <a:pt x="319292" y="629371"/>
                  </a:lnTo>
                  <a:lnTo>
                    <a:pt x="317292" y="619601"/>
                  </a:lnTo>
                  <a:lnTo>
                    <a:pt x="319292" y="609830"/>
                  </a:lnTo>
                  <a:lnTo>
                    <a:pt x="324725" y="601801"/>
                  </a:lnTo>
                  <a:lnTo>
                    <a:pt x="332745" y="596361"/>
                  </a:lnTo>
                  <a:lnTo>
                    <a:pt x="342505" y="594360"/>
                  </a:lnTo>
                  <a:lnTo>
                    <a:pt x="352264" y="596361"/>
                  </a:lnTo>
                  <a:lnTo>
                    <a:pt x="360284" y="601801"/>
                  </a:lnTo>
                  <a:lnTo>
                    <a:pt x="365717" y="609830"/>
                  </a:lnTo>
                  <a:lnTo>
                    <a:pt x="367717" y="619601"/>
                  </a:lnTo>
                  <a:lnTo>
                    <a:pt x="365717" y="629371"/>
                  </a:lnTo>
                  <a:lnTo>
                    <a:pt x="360284" y="637401"/>
                  </a:lnTo>
                  <a:lnTo>
                    <a:pt x="352264" y="642840"/>
                  </a:lnTo>
                  <a:lnTo>
                    <a:pt x="342505" y="644842"/>
                  </a:lnTo>
                  <a:close/>
                </a:path>
                <a:path w="1319530" h="1247775">
                  <a:moveTo>
                    <a:pt x="659797" y="644842"/>
                  </a:moveTo>
                  <a:lnTo>
                    <a:pt x="650038" y="642840"/>
                  </a:lnTo>
                  <a:lnTo>
                    <a:pt x="642018" y="637401"/>
                  </a:lnTo>
                  <a:lnTo>
                    <a:pt x="636585" y="629371"/>
                  </a:lnTo>
                  <a:lnTo>
                    <a:pt x="634585" y="619601"/>
                  </a:lnTo>
                  <a:lnTo>
                    <a:pt x="636585" y="609830"/>
                  </a:lnTo>
                  <a:lnTo>
                    <a:pt x="642018" y="601801"/>
                  </a:lnTo>
                  <a:lnTo>
                    <a:pt x="650038" y="596361"/>
                  </a:lnTo>
                  <a:lnTo>
                    <a:pt x="659797" y="594360"/>
                  </a:lnTo>
                  <a:lnTo>
                    <a:pt x="669557" y="596361"/>
                  </a:lnTo>
                  <a:lnTo>
                    <a:pt x="677577" y="601801"/>
                  </a:lnTo>
                  <a:lnTo>
                    <a:pt x="683010" y="609830"/>
                  </a:lnTo>
                  <a:lnTo>
                    <a:pt x="685010" y="619601"/>
                  </a:lnTo>
                  <a:lnTo>
                    <a:pt x="683010" y="629371"/>
                  </a:lnTo>
                  <a:lnTo>
                    <a:pt x="677577" y="637401"/>
                  </a:lnTo>
                  <a:lnTo>
                    <a:pt x="669557" y="642840"/>
                  </a:lnTo>
                  <a:lnTo>
                    <a:pt x="659797" y="644842"/>
                  </a:lnTo>
                  <a:close/>
                </a:path>
                <a:path w="1319530" h="1247775">
                  <a:moveTo>
                    <a:pt x="976615" y="644842"/>
                  </a:moveTo>
                  <a:lnTo>
                    <a:pt x="966855" y="642840"/>
                  </a:lnTo>
                  <a:lnTo>
                    <a:pt x="958835" y="637401"/>
                  </a:lnTo>
                  <a:lnTo>
                    <a:pt x="953402" y="629371"/>
                  </a:lnTo>
                  <a:lnTo>
                    <a:pt x="951403" y="619601"/>
                  </a:lnTo>
                  <a:lnTo>
                    <a:pt x="953402" y="609830"/>
                  </a:lnTo>
                  <a:lnTo>
                    <a:pt x="958835" y="601801"/>
                  </a:lnTo>
                  <a:lnTo>
                    <a:pt x="966855" y="596361"/>
                  </a:lnTo>
                  <a:lnTo>
                    <a:pt x="976615" y="594360"/>
                  </a:lnTo>
                  <a:lnTo>
                    <a:pt x="986575" y="596361"/>
                  </a:lnTo>
                  <a:lnTo>
                    <a:pt x="994572" y="601801"/>
                  </a:lnTo>
                  <a:lnTo>
                    <a:pt x="999894" y="609830"/>
                  </a:lnTo>
                  <a:lnTo>
                    <a:pt x="1001827" y="619601"/>
                  </a:lnTo>
                  <a:lnTo>
                    <a:pt x="999827" y="629371"/>
                  </a:lnTo>
                  <a:lnTo>
                    <a:pt x="994394" y="637401"/>
                  </a:lnTo>
                  <a:lnTo>
                    <a:pt x="986374" y="642840"/>
                  </a:lnTo>
                  <a:lnTo>
                    <a:pt x="976615" y="644842"/>
                  </a:lnTo>
                  <a:close/>
                </a:path>
                <a:path w="1319530" h="1247775">
                  <a:moveTo>
                    <a:pt x="1293908" y="644842"/>
                  </a:moveTo>
                  <a:lnTo>
                    <a:pt x="1284148" y="642840"/>
                  </a:lnTo>
                  <a:lnTo>
                    <a:pt x="1276128" y="637401"/>
                  </a:lnTo>
                  <a:lnTo>
                    <a:pt x="1270695" y="629371"/>
                  </a:lnTo>
                  <a:lnTo>
                    <a:pt x="1268695" y="619601"/>
                  </a:lnTo>
                  <a:lnTo>
                    <a:pt x="1270695" y="609830"/>
                  </a:lnTo>
                  <a:lnTo>
                    <a:pt x="1276128" y="601801"/>
                  </a:lnTo>
                  <a:lnTo>
                    <a:pt x="1284148" y="596361"/>
                  </a:lnTo>
                  <a:lnTo>
                    <a:pt x="1293908" y="594360"/>
                  </a:lnTo>
                  <a:lnTo>
                    <a:pt x="1303667" y="596361"/>
                  </a:lnTo>
                  <a:lnTo>
                    <a:pt x="1311687" y="601801"/>
                  </a:lnTo>
                  <a:lnTo>
                    <a:pt x="1317120" y="609830"/>
                  </a:lnTo>
                  <a:lnTo>
                    <a:pt x="1319120" y="619601"/>
                  </a:lnTo>
                  <a:lnTo>
                    <a:pt x="1317120" y="629371"/>
                  </a:lnTo>
                  <a:lnTo>
                    <a:pt x="1311687" y="637401"/>
                  </a:lnTo>
                  <a:lnTo>
                    <a:pt x="1303667" y="642840"/>
                  </a:lnTo>
                  <a:lnTo>
                    <a:pt x="1293908" y="644842"/>
                  </a:lnTo>
                  <a:close/>
                </a:path>
                <a:path w="1319530" h="1247775">
                  <a:moveTo>
                    <a:pt x="25687" y="887253"/>
                  </a:moveTo>
                  <a:close/>
                </a:path>
                <a:path w="1319530" h="1247775">
                  <a:moveTo>
                    <a:pt x="25687" y="937736"/>
                  </a:moveTo>
                  <a:lnTo>
                    <a:pt x="15928" y="935734"/>
                  </a:lnTo>
                  <a:lnTo>
                    <a:pt x="7908" y="930294"/>
                  </a:lnTo>
                  <a:lnTo>
                    <a:pt x="2475" y="922265"/>
                  </a:lnTo>
                  <a:lnTo>
                    <a:pt x="475" y="912495"/>
                  </a:lnTo>
                  <a:lnTo>
                    <a:pt x="2475" y="902724"/>
                  </a:lnTo>
                  <a:lnTo>
                    <a:pt x="7908" y="894695"/>
                  </a:lnTo>
                  <a:lnTo>
                    <a:pt x="15928" y="889255"/>
                  </a:lnTo>
                  <a:lnTo>
                    <a:pt x="25687" y="887253"/>
                  </a:lnTo>
                  <a:lnTo>
                    <a:pt x="35447" y="889255"/>
                  </a:lnTo>
                  <a:lnTo>
                    <a:pt x="43467" y="894695"/>
                  </a:lnTo>
                  <a:lnTo>
                    <a:pt x="48900" y="902724"/>
                  </a:lnTo>
                  <a:lnTo>
                    <a:pt x="50899" y="912495"/>
                  </a:lnTo>
                  <a:lnTo>
                    <a:pt x="48900" y="922265"/>
                  </a:lnTo>
                  <a:lnTo>
                    <a:pt x="43467" y="930294"/>
                  </a:lnTo>
                  <a:lnTo>
                    <a:pt x="35447" y="935734"/>
                  </a:lnTo>
                  <a:lnTo>
                    <a:pt x="25687" y="937736"/>
                  </a:lnTo>
                  <a:close/>
                </a:path>
                <a:path w="1319530" h="1247775">
                  <a:moveTo>
                    <a:pt x="342504" y="937736"/>
                  </a:moveTo>
                  <a:lnTo>
                    <a:pt x="332745" y="935734"/>
                  </a:lnTo>
                  <a:lnTo>
                    <a:pt x="324725" y="930294"/>
                  </a:lnTo>
                  <a:lnTo>
                    <a:pt x="319292" y="922265"/>
                  </a:lnTo>
                  <a:lnTo>
                    <a:pt x="317292" y="912495"/>
                  </a:lnTo>
                  <a:lnTo>
                    <a:pt x="319292" y="902724"/>
                  </a:lnTo>
                  <a:lnTo>
                    <a:pt x="324725" y="894695"/>
                  </a:lnTo>
                  <a:lnTo>
                    <a:pt x="332745" y="889255"/>
                  </a:lnTo>
                  <a:lnTo>
                    <a:pt x="342504" y="887253"/>
                  </a:lnTo>
                  <a:lnTo>
                    <a:pt x="352464" y="889255"/>
                  </a:lnTo>
                  <a:lnTo>
                    <a:pt x="360462" y="894695"/>
                  </a:lnTo>
                  <a:lnTo>
                    <a:pt x="365784" y="902724"/>
                  </a:lnTo>
                  <a:lnTo>
                    <a:pt x="367717" y="912495"/>
                  </a:lnTo>
                  <a:lnTo>
                    <a:pt x="365717" y="922265"/>
                  </a:lnTo>
                  <a:lnTo>
                    <a:pt x="360284" y="930294"/>
                  </a:lnTo>
                  <a:lnTo>
                    <a:pt x="352264" y="935734"/>
                  </a:lnTo>
                  <a:lnTo>
                    <a:pt x="342504" y="937736"/>
                  </a:lnTo>
                  <a:close/>
                </a:path>
                <a:path w="1319530" h="1247775">
                  <a:moveTo>
                    <a:pt x="659797" y="937736"/>
                  </a:moveTo>
                  <a:lnTo>
                    <a:pt x="650038" y="935734"/>
                  </a:lnTo>
                  <a:lnTo>
                    <a:pt x="642018" y="930294"/>
                  </a:lnTo>
                  <a:lnTo>
                    <a:pt x="636585" y="922265"/>
                  </a:lnTo>
                  <a:lnTo>
                    <a:pt x="634585" y="912495"/>
                  </a:lnTo>
                  <a:lnTo>
                    <a:pt x="636585" y="902724"/>
                  </a:lnTo>
                  <a:lnTo>
                    <a:pt x="642018" y="894695"/>
                  </a:lnTo>
                  <a:lnTo>
                    <a:pt x="650038" y="889255"/>
                  </a:lnTo>
                  <a:lnTo>
                    <a:pt x="659797" y="887253"/>
                  </a:lnTo>
                  <a:lnTo>
                    <a:pt x="669557" y="889255"/>
                  </a:lnTo>
                  <a:lnTo>
                    <a:pt x="677577" y="894695"/>
                  </a:lnTo>
                  <a:lnTo>
                    <a:pt x="683010" y="902724"/>
                  </a:lnTo>
                  <a:lnTo>
                    <a:pt x="685010" y="912495"/>
                  </a:lnTo>
                  <a:lnTo>
                    <a:pt x="683010" y="922265"/>
                  </a:lnTo>
                  <a:lnTo>
                    <a:pt x="677577" y="930294"/>
                  </a:lnTo>
                  <a:lnTo>
                    <a:pt x="669557" y="935734"/>
                  </a:lnTo>
                  <a:lnTo>
                    <a:pt x="659797" y="937736"/>
                  </a:lnTo>
                  <a:close/>
                </a:path>
                <a:path w="1319530" h="1247775">
                  <a:moveTo>
                    <a:pt x="976615" y="937736"/>
                  </a:moveTo>
                  <a:lnTo>
                    <a:pt x="966855" y="935734"/>
                  </a:lnTo>
                  <a:lnTo>
                    <a:pt x="958835" y="930294"/>
                  </a:lnTo>
                  <a:lnTo>
                    <a:pt x="953402" y="922265"/>
                  </a:lnTo>
                  <a:lnTo>
                    <a:pt x="951402" y="912495"/>
                  </a:lnTo>
                  <a:lnTo>
                    <a:pt x="953402" y="902724"/>
                  </a:lnTo>
                  <a:lnTo>
                    <a:pt x="958835" y="894695"/>
                  </a:lnTo>
                  <a:lnTo>
                    <a:pt x="966855" y="889255"/>
                  </a:lnTo>
                  <a:lnTo>
                    <a:pt x="976615" y="887253"/>
                  </a:lnTo>
                  <a:lnTo>
                    <a:pt x="986641" y="889255"/>
                  </a:lnTo>
                  <a:lnTo>
                    <a:pt x="994751" y="894695"/>
                  </a:lnTo>
                  <a:lnTo>
                    <a:pt x="1000095" y="902724"/>
                  </a:lnTo>
                  <a:lnTo>
                    <a:pt x="1001827" y="912495"/>
                  </a:lnTo>
                  <a:lnTo>
                    <a:pt x="999827" y="922265"/>
                  </a:lnTo>
                  <a:lnTo>
                    <a:pt x="994394" y="930294"/>
                  </a:lnTo>
                  <a:lnTo>
                    <a:pt x="986374" y="935734"/>
                  </a:lnTo>
                  <a:lnTo>
                    <a:pt x="976615" y="937736"/>
                  </a:lnTo>
                  <a:close/>
                </a:path>
                <a:path w="1319530" h="1247775">
                  <a:moveTo>
                    <a:pt x="1293908" y="937736"/>
                  </a:moveTo>
                  <a:lnTo>
                    <a:pt x="1284148" y="935734"/>
                  </a:lnTo>
                  <a:lnTo>
                    <a:pt x="1276128" y="930294"/>
                  </a:lnTo>
                  <a:lnTo>
                    <a:pt x="1270695" y="922265"/>
                  </a:lnTo>
                  <a:lnTo>
                    <a:pt x="1268695" y="912495"/>
                  </a:lnTo>
                  <a:lnTo>
                    <a:pt x="1270695" y="902724"/>
                  </a:lnTo>
                  <a:lnTo>
                    <a:pt x="1276128" y="894695"/>
                  </a:lnTo>
                  <a:lnTo>
                    <a:pt x="1284148" y="889255"/>
                  </a:lnTo>
                  <a:lnTo>
                    <a:pt x="1293908" y="887253"/>
                  </a:lnTo>
                  <a:lnTo>
                    <a:pt x="1303667" y="889255"/>
                  </a:lnTo>
                  <a:lnTo>
                    <a:pt x="1311687" y="894695"/>
                  </a:lnTo>
                  <a:lnTo>
                    <a:pt x="1317120" y="902724"/>
                  </a:lnTo>
                  <a:lnTo>
                    <a:pt x="1319120" y="912495"/>
                  </a:lnTo>
                  <a:lnTo>
                    <a:pt x="1317120" y="922265"/>
                  </a:lnTo>
                  <a:lnTo>
                    <a:pt x="1311687" y="930294"/>
                  </a:lnTo>
                  <a:lnTo>
                    <a:pt x="1303667" y="935734"/>
                  </a:lnTo>
                  <a:lnTo>
                    <a:pt x="1293908" y="937736"/>
                  </a:lnTo>
                  <a:close/>
                </a:path>
                <a:path w="1319530" h="1247775">
                  <a:moveTo>
                    <a:pt x="25687" y="1247774"/>
                  </a:moveTo>
                  <a:lnTo>
                    <a:pt x="15928" y="1245773"/>
                  </a:lnTo>
                  <a:lnTo>
                    <a:pt x="7908" y="1240333"/>
                  </a:lnTo>
                  <a:lnTo>
                    <a:pt x="2475" y="1232304"/>
                  </a:lnTo>
                  <a:lnTo>
                    <a:pt x="475" y="1222533"/>
                  </a:lnTo>
                  <a:lnTo>
                    <a:pt x="2475" y="1212763"/>
                  </a:lnTo>
                  <a:lnTo>
                    <a:pt x="7908" y="1204733"/>
                  </a:lnTo>
                  <a:lnTo>
                    <a:pt x="15928" y="1199294"/>
                  </a:lnTo>
                  <a:lnTo>
                    <a:pt x="25687" y="1197292"/>
                  </a:lnTo>
                  <a:lnTo>
                    <a:pt x="35447" y="1199294"/>
                  </a:lnTo>
                  <a:lnTo>
                    <a:pt x="43467" y="1204733"/>
                  </a:lnTo>
                  <a:lnTo>
                    <a:pt x="48900" y="1212763"/>
                  </a:lnTo>
                  <a:lnTo>
                    <a:pt x="50899" y="1222533"/>
                  </a:lnTo>
                  <a:lnTo>
                    <a:pt x="48900" y="1232304"/>
                  </a:lnTo>
                  <a:lnTo>
                    <a:pt x="43467" y="1240333"/>
                  </a:lnTo>
                  <a:lnTo>
                    <a:pt x="35447" y="1245773"/>
                  </a:lnTo>
                  <a:lnTo>
                    <a:pt x="25687" y="1247774"/>
                  </a:lnTo>
                  <a:close/>
                </a:path>
                <a:path w="1319530" h="1247775">
                  <a:moveTo>
                    <a:pt x="342504" y="1247774"/>
                  </a:moveTo>
                  <a:lnTo>
                    <a:pt x="332745" y="1245773"/>
                  </a:lnTo>
                  <a:lnTo>
                    <a:pt x="324725" y="1240333"/>
                  </a:lnTo>
                  <a:lnTo>
                    <a:pt x="319292" y="1232304"/>
                  </a:lnTo>
                  <a:lnTo>
                    <a:pt x="317292" y="1222533"/>
                  </a:lnTo>
                  <a:lnTo>
                    <a:pt x="319292" y="1212763"/>
                  </a:lnTo>
                  <a:lnTo>
                    <a:pt x="324725" y="1204733"/>
                  </a:lnTo>
                  <a:lnTo>
                    <a:pt x="332745" y="1199294"/>
                  </a:lnTo>
                  <a:lnTo>
                    <a:pt x="342504" y="1197292"/>
                  </a:lnTo>
                  <a:lnTo>
                    <a:pt x="352531" y="1199294"/>
                  </a:lnTo>
                  <a:lnTo>
                    <a:pt x="360641" y="1204733"/>
                  </a:lnTo>
                  <a:lnTo>
                    <a:pt x="365985" y="1212763"/>
                  </a:lnTo>
                  <a:lnTo>
                    <a:pt x="367717" y="1222533"/>
                  </a:lnTo>
                  <a:lnTo>
                    <a:pt x="365717" y="1232304"/>
                  </a:lnTo>
                  <a:lnTo>
                    <a:pt x="360284" y="1240333"/>
                  </a:lnTo>
                  <a:lnTo>
                    <a:pt x="352264" y="1245773"/>
                  </a:lnTo>
                  <a:lnTo>
                    <a:pt x="342504" y="1247774"/>
                  </a:lnTo>
                  <a:close/>
                </a:path>
                <a:path w="1319530" h="1247775">
                  <a:moveTo>
                    <a:pt x="659797" y="1247774"/>
                  </a:moveTo>
                  <a:lnTo>
                    <a:pt x="650038" y="1245773"/>
                  </a:lnTo>
                  <a:lnTo>
                    <a:pt x="642018" y="1240333"/>
                  </a:lnTo>
                  <a:lnTo>
                    <a:pt x="636585" y="1232304"/>
                  </a:lnTo>
                  <a:lnTo>
                    <a:pt x="634585" y="1222533"/>
                  </a:lnTo>
                  <a:lnTo>
                    <a:pt x="636585" y="1212763"/>
                  </a:lnTo>
                  <a:lnTo>
                    <a:pt x="642018" y="1204733"/>
                  </a:lnTo>
                  <a:lnTo>
                    <a:pt x="650038" y="1199294"/>
                  </a:lnTo>
                  <a:lnTo>
                    <a:pt x="659797" y="1197292"/>
                  </a:lnTo>
                  <a:lnTo>
                    <a:pt x="669557" y="1199294"/>
                  </a:lnTo>
                  <a:lnTo>
                    <a:pt x="677577" y="1204733"/>
                  </a:lnTo>
                  <a:lnTo>
                    <a:pt x="683010" y="1212763"/>
                  </a:lnTo>
                  <a:lnTo>
                    <a:pt x="685010" y="1222533"/>
                  </a:lnTo>
                  <a:lnTo>
                    <a:pt x="683010" y="1232304"/>
                  </a:lnTo>
                  <a:lnTo>
                    <a:pt x="677577" y="1240333"/>
                  </a:lnTo>
                  <a:lnTo>
                    <a:pt x="669557" y="1245773"/>
                  </a:lnTo>
                  <a:lnTo>
                    <a:pt x="659797" y="1247774"/>
                  </a:lnTo>
                  <a:close/>
                </a:path>
                <a:path w="1319530" h="1247775">
                  <a:moveTo>
                    <a:pt x="976615" y="1247774"/>
                  </a:moveTo>
                  <a:lnTo>
                    <a:pt x="966855" y="1245773"/>
                  </a:lnTo>
                  <a:lnTo>
                    <a:pt x="958835" y="1240333"/>
                  </a:lnTo>
                  <a:lnTo>
                    <a:pt x="953402" y="1232304"/>
                  </a:lnTo>
                  <a:lnTo>
                    <a:pt x="951402" y="1222533"/>
                  </a:lnTo>
                  <a:lnTo>
                    <a:pt x="953402" y="1212763"/>
                  </a:lnTo>
                  <a:lnTo>
                    <a:pt x="958835" y="1204733"/>
                  </a:lnTo>
                  <a:lnTo>
                    <a:pt x="966855" y="1199294"/>
                  </a:lnTo>
                  <a:lnTo>
                    <a:pt x="976615" y="1197292"/>
                  </a:lnTo>
                  <a:lnTo>
                    <a:pt x="986642" y="1199294"/>
                  </a:lnTo>
                  <a:lnTo>
                    <a:pt x="994751" y="1204733"/>
                  </a:lnTo>
                  <a:lnTo>
                    <a:pt x="1000095" y="1212763"/>
                  </a:lnTo>
                  <a:lnTo>
                    <a:pt x="1001827" y="1222533"/>
                  </a:lnTo>
                  <a:lnTo>
                    <a:pt x="999827" y="1232304"/>
                  </a:lnTo>
                  <a:lnTo>
                    <a:pt x="994394" y="1240333"/>
                  </a:lnTo>
                  <a:lnTo>
                    <a:pt x="986374" y="1245773"/>
                  </a:lnTo>
                  <a:lnTo>
                    <a:pt x="976615" y="1247774"/>
                  </a:lnTo>
                  <a:close/>
                </a:path>
                <a:path w="1319530" h="1247775">
                  <a:moveTo>
                    <a:pt x="1293908" y="1247774"/>
                  </a:moveTo>
                  <a:lnTo>
                    <a:pt x="1284148" y="1245773"/>
                  </a:lnTo>
                  <a:lnTo>
                    <a:pt x="1276128" y="1240333"/>
                  </a:lnTo>
                  <a:lnTo>
                    <a:pt x="1270695" y="1232304"/>
                  </a:lnTo>
                  <a:lnTo>
                    <a:pt x="1268695" y="1222533"/>
                  </a:lnTo>
                  <a:lnTo>
                    <a:pt x="1270695" y="1212763"/>
                  </a:lnTo>
                  <a:lnTo>
                    <a:pt x="1276128" y="1204733"/>
                  </a:lnTo>
                  <a:lnTo>
                    <a:pt x="1284148" y="1199294"/>
                  </a:lnTo>
                  <a:lnTo>
                    <a:pt x="1293908" y="1197292"/>
                  </a:lnTo>
                  <a:lnTo>
                    <a:pt x="1303667" y="1199294"/>
                  </a:lnTo>
                  <a:lnTo>
                    <a:pt x="1311687" y="1204733"/>
                  </a:lnTo>
                  <a:lnTo>
                    <a:pt x="1317120" y="1212763"/>
                  </a:lnTo>
                  <a:lnTo>
                    <a:pt x="1319120" y="1222533"/>
                  </a:lnTo>
                  <a:lnTo>
                    <a:pt x="1317120" y="1232304"/>
                  </a:lnTo>
                  <a:lnTo>
                    <a:pt x="1311687" y="1240333"/>
                  </a:lnTo>
                  <a:lnTo>
                    <a:pt x="1303667" y="1245773"/>
                  </a:lnTo>
                  <a:lnTo>
                    <a:pt x="1293908" y="1247774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599321" y="4619465"/>
            <a:ext cx="1319530" cy="1247775"/>
          </a:xfrm>
          <a:custGeom>
            <a:avLst/>
            <a:gdLst/>
            <a:ahLst/>
            <a:cxnLst/>
            <a:rect l="l" t="t" r="r" b="b"/>
            <a:pathLst>
              <a:path w="1319529" h="1247775">
                <a:moveTo>
                  <a:pt x="25212" y="50958"/>
                </a:moveTo>
                <a:lnTo>
                  <a:pt x="15453" y="48957"/>
                </a:lnTo>
                <a:lnTo>
                  <a:pt x="7433" y="43517"/>
                </a:lnTo>
                <a:lnTo>
                  <a:pt x="1999" y="35488"/>
                </a:lnTo>
                <a:lnTo>
                  <a:pt x="0" y="25717"/>
                </a:lnTo>
                <a:lnTo>
                  <a:pt x="1999" y="15946"/>
                </a:lnTo>
                <a:lnTo>
                  <a:pt x="7433" y="7917"/>
                </a:lnTo>
                <a:lnTo>
                  <a:pt x="15453" y="2477"/>
                </a:lnTo>
                <a:lnTo>
                  <a:pt x="25212" y="476"/>
                </a:lnTo>
                <a:lnTo>
                  <a:pt x="35172" y="2477"/>
                </a:lnTo>
                <a:lnTo>
                  <a:pt x="43170" y="7917"/>
                </a:lnTo>
                <a:lnTo>
                  <a:pt x="48492" y="15946"/>
                </a:lnTo>
                <a:lnTo>
                  <a:pt x="50424" y="25717"/>
                </a:lnTo>
                <a:lnTo>
                  <a:pt x="48425" y="35488"/>
                </a:lnTo>
                <a:lnTo>
                  <a:pt x="42991" y="43517"/>
                </a:lnTo>
                <a:lnTo>
                  <a:pt x="34971" y="48957"/>
                </a:lnTo>
                <a:lnTo>
                  <a:pt x="25212" y="50958"/>
                </a:lnTo>
                <a:close/>
              </a:path>
              <a:path w="1319529" h="1247775">
                <a:moveTo>
                  <a:pt x="342505" y="50482"/>
                </a:moveTo>
                <a:lnTo>
                  <a:pt x="332746" y="48480"/>
                </a:lnTo>
                <a:lnTo>
                  <a:pt x="324725" y="43041"/>
                </a:lnTo>
                <a:lnTo>
                  <a:pt x="319292" y="35011"/>
                </a:lnTo>
                <a:lnTo>
                  <a:pt x="317293" y="25241"/>
                </a:lnTo>
                <a:lnTo>
                  <a:pt x="319292" y="15470"/>
                </a:lnTo>
                <a:lnTo>
                  <a:pt x="324725" y="7441"/>
                </a:lnTo>
                <a:lnTo>
                  <a:pt x="332746" y="2001"/>
                </a:lnTo>
                <a:lnTo>
                  <a:pt x="342505" y="0"/>
                </a:lnTo>
                <a:lnTo>
                  <a:pt x="352264" y="2001"/>
                </a:lnTo>
                <a:lnTo>
                  <a:pt x="360284" y="7441"/>
                </a:lnTo>
                <a:lnTo>
                  <a:pt x="365718" y="15470"/>
                </a:lnTo>
                <a:lnTo>
                  <a:pt x="367717" y="25241"/>
                </a:lnTo>
                <a:lnTo>
                  <a:pt x="365718" y="35011"/>
                </a:lnTo>
                <a:lnTo>
                  <a:pt x="360284" y="43041"/>
                </a:lnTo>
                <a:lnTo>
                  <a:pt x="352264" y="48480"/>
                </a:lnTo>
                <a:lnTo>
                  <a:pt x="342505" y="50482"/>
                </a:lnTo>
                <a:close/>
              </a:path>
              <a:path w="1319529" h="1247775">
                <a:moveTo>
                  <a:pt x="659322" y="50482"/>
                </a:moveTo>
                <a:lnTo>
                  <a:pt x="649563" y="48480"/>
                </a:lnTo>
                <a:lnTo>
                  <a:pt x="641543" y="43041"/>
                </a:lnTo>
                <a:lnTo>
                  <a:pt x="636109" y="35011"/>
                </a:lnTo>
                <a:lnTo>
                  <a:pt x="634110" y="25241"/>
                </a:lnTo>
                <a:lnTo>
                  <a:pt x="636109" y="15470"/>
                </a:lnTo>
                <a:lnTo>
                  <a:pt x="641543" y="7441"/>
                </a:lnTo>
                <a:lnTo>
                  <a:pt x="649563" y="2001"/>
                </a:lnTo>
                <a:lnTo>
                  <a:pt x="659322" y="0"/>
                </a:lnTo>
                <a:lnTo>
                  <a:pt x="669282" y="2001"/>
                </a:lnTo>
                <a:lnTo>
                  <a:pt x="677280" y="7441"/>
                </a:lnTo>
                <a:lnTo>
                  <a:pt x="682602" y="15470"/>
                </a:lnTo>
                <a:lnTo>
                  <a:pt x="684534" y="25241"/>
                </a:lnTo>
                <a:lnTo>
                  <a:pt x="682535" y="35011"/>
                </a:lnTo>
                <a:lnTo>
                  <a:pt x="677101" y="43041"/>
                </a:lnTo>
                <a:lnTo>
                  <a:pt x="669081" y="48480"/>
                </a:lnTo>
                <a:lnTo>
                  <a:pt x="659322" y="50482"/>
                </a:lnTo>
                <a:close/>
              </a:path>
              <a:path w="1319529" h="1247775">
                <a:moveTo>
                  <a:pt x="976615" y="50482"/>
                </a:moveTo>
                <a:lnTo>
                  <a:pt x="966856" y="48480"/>
                </a:lnTo>
                <a:lnTo>
                  <a:pt x="958836" y="43041"/>
                </a:lnTo>
                <a:lnTo>
                  <a:pt x="953402" y="35011"/>
                </a:lnTo>
                <a:lnTo>
                  <a:pt x="951403" y="25241"/>
                </a:lnTo>
                <a:lnTo>
                  <a:pt x="953402" y="15470"/>
                </a:lnTo>
                <a:lnTo>
                  <a:pt x="958836" y="7441"/>
                </a:lnTo>
                <a:lnTo>
                  <a:pt x="966856" y="2001"/>
                </a:lnTo>
                <a:lnTo>
                  <a:pt x="976615" y="0"/>
                </a:lnTo>
                <a:lnTo>
                  <a:pt x="986374" y="2001"/>
                </a:lnTo>
                <a:lnTo>
                  <a:pt x="994394" y="7441"/>
                </a:lnTo>
                <a:lnTo>
                  <a:pt x="999828" y="15470"/>
                </a:lnTo>
                <a:lnTo>
                  <a:pt x="1001827" y="25241"/>
                </a:lnTo>
                <a:lnTo>
                  <a:pt x="999828" y="35011"/>
                </a:lnTo>
                <a:lnTo>
                  <a:pt x="994394" y="43041"/>
                </a:lnTo>
                <a:lnTo>
                  <a:pt x="986374" y="48480"/>
                </a:lnTo>
                <a:lnTo>
                  <a:pt x="976615" y="50482"/>
                </a:lnTo>
                <a:close/>
              </a:path>
              <a:path w="1319529" h="1247775">
                <a:moveTo>
                  <a:pt x="1293432" y="50958"/>
                </a:moveTo>
                <a:lnTo>
                  <a:pt x="1283673" y="48957"/>
                </a:lnTo>
                <a:lnTo>
                  <a:pt x="1275653" y="43517"/>
                </a:lnTo>
                <a:lnTo>
                  <a:pt x="1270219" y="35488"/>
                </a:lnTo>
                <a:lnTo>
                  <a:pt x="1268220" y="25717"/>
                </a:lnTo>
                <a:lnTo>
                  <a:pt x="1270219" y="15946"/>
                </a:lnTo>
                <a:lnTo>
                  <a:pt x="1275653" y="7917"/>
                </a:lnTo>
                <a:lnTo>
                  <a:pt x="1283673" y="2477"/>
                </a:lnTo>
                <a:lnTo>
                  <a:pt x="1293432" y="476"/>
                </a:lnTo>
                <a:lnTo>
                  <a:pt x="1303191" y="2477"/>
                </a:lnTo>
                <a:lnTo>
                  <a:pt x="1311211" y="7917"/>
                </a:lnTo>
                <a:lnTo>
                  <a:pt x="1316645" y="15946"/>
                </a:lnTo>
                <a:lnTo>
                  <a:pt x="1318644" y="25717"/>
                </a:lnTo>
                <a:lnTo>
                  <a:pt x="1316645" y="35488"/>
                </a:lnTo>
                <a:lnTo>
                  <a:pt x="1311211" y="43517"/>
                </a:lnTo>
                <a:lnTo>
                  <a:pt x="1303191" y="48957"/>
                </a:lnTo>
                <a:lnTo>
                  <a:pt x="1293432" y="50958"/>
                </a:lnTo>
                <a:close/>
              </a:path>
              <a:path w="1319529" h="1247775">
                <a:moveTo>
                  <a:pt x="25212" y="292893"/>
                </a:moveTo>
                <a:close/>
              </a:path>
              <a:path w="1319529" h="1247775">
                <a:moveTo>
                  <a:pt x="25212" y="343376"/>
                </a:moveTo>
                <a:lnTo>
                  <a:pt x="15453" y="341374"/>
                </a:lnTo>
                <a:lnTo>
                  <a:pt x="7432" y="335934"/>
                </a:lnTo>
                <a:lnTo>
                  <a:pt x="1999" y="327905"/>
                </a:lnTo>
                <a:lnTo>
                  <a:pt x="0" y="318135"/>
                </a:lnTo>
                <a:lnTo>
                  <a:pt x="1999" y="308364"/>
                </a:lnTo>
                <a:lnTo>
                  <a:pt x="7432" y="300335"/>
                </a:lnTo>
                <a:lnTo>
                  <a:pt x="15453" y="294895"/>
                </a:lnTo>
                <a:lnTo>
                  <a:pt x="25212" y="292893"/>
                </a:lnTo>
                <a:lnTo>
                  <a:pt x="35239" y="294895"/>
                </a:lnTo>
                <a:lnTo>
                  <a:pt x="43348" y="300335"/>
                </a:lnTo>
                <a:lnTo>
                  <a:pt x="48692" y="308364"/>
                </a:lnTo>
                <a:lnTo>
                  <a:pt x="50424" y="318135"/>
                </a:lnTo>
                <a:lnTo>
                  <a:pt x="48425" y="327905"/>
                </a:lnTo>
                <a:lnTo>
                  <a:pt x="42991" y="335934"/>
                </a:lnTo>
                <a:lnTo>
                  <a:pt x="34971" y="341374"/>
                </a:lnTo>
                <a:lnTo>
                  <a:pt x="25212" y="343376"/>
                </a:lnTo>
                <a:close/>
              </a:path>
              <a:path w="1319529" h="1247775">
                <a:moveTo>
                  <a:pt x="342505" y="343376"/>
                </a:moveTo>
                <a:lnTo>
                  <a:pt x="332745" y="341374"/>
                </a:lnTo>
                <a:lnTo>
                  <a:pt x="324725" y="335934"/>
                </a:lnTo>
                <a:lnTo>
                  <a:pt x="319292" y="327905"/>
                </a:lnTo>
                <a:lnTo>
                  <a:pt x="317293" y="318135"/>
                </a:lnTo>
                <a:lnTo>
                  <a:pt x="319292" y="308364"/>
                </a:lnTo>
                <a:lnTo>
                  <a:pt x="324725" y="300335"/>
                </a:lnTo>
                <a:lnTo>
                  <a:pt x="332745" y="294895"/>
                </a:lnTo>
                <a:lnTo>
                  <a:pt x="342505" y="292893"/>
                </a:lnTo>
                <a:lnTo>
                  <a:pt x="352264" y="294895"/>
                </a:lnTo>
                <a:lnTo>
                  <a:pt x="360284" y="300335"/>
                </a:lnTo>
                <a:lnTo>
                  <a:pt x="365717" y="308364"/>
                </a:lnTo>
                <a:lnTo>
                  <a:pt x="367717" y="318135"/>
                </a:lnTo>
                <a:lnTo>
                  <a:pt x="365717" y="327905"/>
                </a:lnTo>
                <a:lnTo>
                  <a:pt x="360284" y="335934"/>
                </a:lnTo>
                <a:lnTo>
                  <a:pt x="352264" y="341374"/>
                </a:lnTo>
                <a:lnTo>
                  <a:pt x="342505" y="343376"/>
                </a:lnTo>
                <a:close/>
              </a:path>
              <a:path w="1319529" h="1247775">
                <a:moveTo>
                  <a:pt x="659322" y="343376"/>
                </a:moveTo>
                <a:lnTo>
                  <a:pt x="649563" y="341374"/>
                </a:lnTo>
                <a:lnTo>
                  <a:pt x="641543" y="335934"/>
                </a:lnTo>
                <a:lnTo>
                  <a:pt x="636109" y="327905"/>
                </a:lnTo>
                <a:lnTo>
                  <a:pt x="634110" y="318135"/>
                </a:lnTo>
                <a:lnTo>
                  <a:pt x="636109" y="308364"/>
                </a:lnTo>
                <a:lnTo>
                  <a:pt x="641543" y="300335"/>
                </a:lnTo>
                <a:lnTo>
                  <a:pt x="649563" y="294895"/>
                </a:lnTo>
                <a:lnTo>
                  <a:pt x="659322" y="292893"/>
                </a:lnTo>
                <a:lnTo>
                  <a:pt x="669349" y="294895"/>
                </a:lnTo>
                <a:lnTo>
                  <a:pt x="677458" y="300335"/>
                </a:lnTo>
                <a:lnTo>
                  <a:pt x="682802" y="308364"/>
                </a:lnTo>
                <a:lnTo>
                  <a:pt x="684534" y="318135"/>
                </a:lnTo>
                <a:lnTo>
                  <a:pt x="682535" y="327905"/>
                </a:lnTo>
                <a:lnTo>
                  <a:pt x="677101" y="335934"/>
                </a:lnTo>
                <a:lnTo>
                  <a:pt x="669081" y="341374"/>
                </a:lnTo>
                <a:lnTo>
                  <a:pt x="659322" y="343376"/>
                </a:lnTo>
                <a:close/>
              </a:path>
              <a:path w="1319529" h="1247775">
                <a:moveTo>
                  <a:pt x="976615" y="343376"/>
                </a:moveTo>
                <a:lnTo>
                  <a:pt x="966855" y="341374"/>
                </a:lnTo>
                <a:lnTo>
                  <a:pt x="958835" y="335934"/>
                </a:lnTo>
                <a:lnTo>
                  <a:pt x="953402" y="327905"/>
                </a:lnTo>
                <a:lnTo>
                  <a:pt x="951403" y="318135"/>
                </a:lnTo>
                <a:lnTo>
                  <a:pt x="953402" y="308364"/>
                </a:lnTo>
                <a:lnTo>
                  <a:pt x="958835" y="300335"/>
                </a:lnTo>
                <a:lnTo>
                  <a:pt x="966855" y="294895"/>
                </a:lnTo>
                <a:lnTo>
                  <a:pt x="976615" y="292893"/>
                </a:lnTo>
                <a:lnTo>
                  <a:pt x="986575" y="294895"/>
                </a:lnTo>
                <a:lnTo>
                  <a:pt x="994573" y="300335"/>
                </a:lnTo>
                <a:lnTo>
                  <a:pt x="999894" y="308364"/>
                </a:lnTo>
                <a:lnTo>
                  <a:pt x="1001827" y="318135"/>
                </a:lnTo>
                <a:lnTo>
                  <a:pt x="999828" y="327905"/>
                </a:lnTo>
                <a:lnTo>
                  <a:pt x="994394" y="335934"/>
                </a:lnTo>
                <a:lnTo>
                  <a:pt x="986374" y="341374"/>
                </a:lnTo>
                <a:lnTo>
                  <a:pt x="976615" y="343376"/>
                </a:lnTo>
                <a:close/>
              </a:path>
              <a:path w="1319529" h="1247775">
                <a:moveTo>
                  <a:pt x="1293908" y="343376"/>
                </a:moveTo>
                <a:lnTo>
                  <a:pt x="1284148" y="341374"/>
                </a:lnTo>
                <a:lnTo>
                  <a:pt x="1276128" y="335934"/>
                </a:lnTo>
                <a:lnTo>
                  <a:pt x="1270695" y="327905"/>
                </a:lnTo>
                <a:lnTo>
                  <a:pt x="1268696" y="318135"/>
                </a:lnTo>
                <a:lnTo>
                  <a:pt x="1270695" y="308364"/>
                </a:lnTo>
                <a:lnTo>
                  <a:pt x="1276128" y="300335"/>
                </a:lnTo>
                <a:lnTo>
                  <a:pt x="1284148" y="294895"/>
                </a:lnTo>
                <a:lnTo>
                  <a:pt x="1293908" y="292893"/>
                </a:lnTo>
                <a:lnTo>
                  <a:pt x="1303667" y="294895"/>
                </a:lnTo>
                <a:lnTo>
                  <a:pt x="1311687" y="300335"/>
                </a:lnTo>
                <a:lnTo>
                  <a:pt x="1317120" y="308364"/>
                </a:lnTo>
                <a:lnTo>
                  <a:pt x="1319120" y="318135"/>
                </a:lnTo>
                <a:lnTo>
                  <a:pt x="1317120" y="327905"/>
                </a:lnTo>
                <a:lnTo>
                  <a:pt x="1311687" y="335934"/>
                </a:lnTo>
                <a:lnTo>
                  <a:pt x="1303667" y="341374"/>
                </a:lnTo>
                <a:lnTo>
                  <a:pt x="1293908" y="343376"/>
                </a:lnTo>
                <a:close/>
              </a:path>
              <a:path w="1319529" h="1247775">
                <a:moveTo>
                  <a:pt x="25212" y="594360"/>
                </a:moveTo>
                <a:close/>
              </a:path>
              <a:path w="1319529" h="1247775">
                <a:moveTo>
                  <a:pt x="25212" y="644842"/>
                </a:moveTo>
                <a:lnTo>
                  <a:pt x="15452" y="642840"/>
                </a:lnTo>
                <a:lnTo>
                  <a:pt x="7432" y="637401"/>
                </a:lnTo>
                <a:lnTo>
                  <a:pt x="1999" y="629371"/>
                </a:lnTo>
                <a:lnTo>
                  <a:pt x="0" y="619601"/>
                </a:lnTo>
                <a:lnTo>
                  <a:pt x="1999" y="609830"/>
                </a:lnTo>
                <a:lnTo>
                  <a:pt x="7432" y="601801"/>
                </a:lnTo>
                <a:lnTo>
                  <a:pt x="15452" y="596361"/>
                </a:lnTo>
                <a:lnTo>
                  <a:pt x="25212" y="594360"/>
                </a:lnTo>
                <a:lnTo>
                  <a:pt x="35239" y="596361"/>
                </a:lnTo>
                <a:lnTo>
                  <a:pt x="43348" y="601801"/>
                </a:lnTo>
                <a:lnTo>
                  <a:pt x="48692" y="609830"/>
                </a:lnTo>
                <a:lnTo>
                  <a:pt x="50424" y="619601"/>
                </a:lnTo>
                <a:lnTo>
                  <a:pt x="48424" y="629371"/>
                </a:lnTo>
                <a:lnTo>
                  <a:pt x="42991" y="637401"/>
                </a:lnTo>
                <a:lnTo>
                  <a:pt x="34971" y="642840"/>
                </a:lnTo>
                <a:lnTo>
                  <a:pt x="25212" y="644842"/>
                </a:lnTo>
                <a:close/>
              </a:path>
              <a:path w="1319529" h="1247775">
                <a:moveTo>
                  <a:pt x="342505" y="644842"/>
                </a:moveTo>
                <a:lnTo>
                  <a:pt x="332745" y="642840"/>
                </a:lnTo>
                <a:lnTo>
                  <a:pt x="324725" y="637401"/>
                </a:lnTo>
                <a:lnTo>
                  <a:pt x="319292" y="629371"/>
                </a:lnTo>
                <a:lnTo>
                  <a:pt x="317292" y="619601"/>
                </a:lnTo>
                <a:lnTo>
                  <a:pt x="319292" y="609830"/>
                </a:lnTo>
                <a:lnTo>
                  <a:pt x="324725" y="601801"/>
                </a:lnTo>
                <a:lnTo>
                  <a:pt x="332745" y="596361"/>
                </a:lnTo>
                <a:lnTo>
                  <a:pt x="342505" y="594360"/>
                </a:lnTo>
                <a:lnTo>
                  <a:pt x="352264" y="596361"/>
                </a:lnTo>
                <a:lnTo>
                  <a:pt x="360284" y="601801"/>
                </a:lnTo>
                <a:lnTo>
                  <a:pt x="365717" y="609830"/>
                </a:lnTo>
                <a:lnTo>
                  <a:pt x="367717" y="619601"/>
                </a:lnTo>
                <a:lnTo>
                  <a:pt x="365717" y="629371"/>
                </a:lnTo>
                <a:lnTo>
                  <a:pt x="360284" y="637401"/>
                </a:lnTo>
                <a:lnTo>
                  <a:pt x="352264" y="642840"/>
                </a:lnTo>
                <a:lnTo>
                  <a:pt x="342505" y="644842"/>
                </a:lnTo>
                <a:close/>
              </a:path>
              <a:path w="1319529" h="1247775">
                <a:moveTo>
                  <a:pt x="659797" y="644842"/>
                </a:moveTo>
                <a:lnTo>
                  <a:pt x="650038" y="642840"/>
                </a:lnTo>
                <a:lnTo>
                  <a:pt x="642018" y="637401"/>
                </a:lnTo>
                <a:lnTo>
                  <a:pt x="636585" y="629371"/>
                </a:lnTo>
                <a:lnTo>
                  <a:pt x="634585" y="619601"/>
                </a:lnTo>
                <a:lnTo>
                  <a:pt x="636585" y="609830"/>
                </a:lnTo>
                <a:lnTo>
                  <a:pt x="642018" y="601801"/>
                </a:lnTo>
                <a:lnTo>
                  <a:pt x="650038" y="596361"/>
                </a:lnTo>
                <a:lnTo>
                  <a:pt x="659797" y="594360"/>
                </a:lnTo>
                <a:lnTo>
                  <a:pt x="669557" y="596361"/>
                </a:lnTo>
                <a:lnTo>
                  <a:pt x="677577" y="601801"/>
                </a:lnTo>
                <a:lnTo>
                  <a:pt x="683010" y="609830"/>
                </a:lnTo>
                <a:lnTo>
                  <a:pt x="685010" y="619601"/>
                </a:lnTo>
                <a:lnTo>
                  <a:pt x="683010" y="629371"/>
                </a:lnTo>
                <a:lnTo>
                  <a:pt x="677577" y="637401"/>
                </a:lnTo>
                <a:lnTo>
                  <a:pt x="669557" y="642840"/>
                </a:lnTo>
                <a:lnTo>
                  <a:pt x="659797" y="644842"/>
                </a:lnTo>
                <a:close/>
              </a:path>
              <a:path w="1319529" h="1247775">
                <a:moveTo>
                  <a:pt x="976615" y="644842"/>
                </a:moveTo>
                <a:lnTo>
                  <a:pt x="966855" y="642840"/>
                </a:lnTo>
                <a:lnTo>
                  <a:pt x="958835" y="637401"/>
                </a:lnTo>
                <a:lnTo>
                  <a:pt x="953402" y="629371"/>
                </a:lnTo>
                <a:lnTo>
                  <a:pt x="951403" y="619601"/>
                </a:lnTo>
                <a:lnTo>
                  <a:pt x="953402" y="609830"/>
                </a:lnTo>
                <a:lnTo>
                  <a:pt x="958835" y="601801"/>
                </a:lnTo>
                <a:lnTo>
                  <a:pt x="966855" y="596361"/>
                </a:lnTo>
                <a:lnTo>
                  <a:pt x="976615" y="594360"/>
                </a:lnTo>
                <a:lnTo>
                  <a:pt x="986575" y="596361"/>
                </a:lnTo>
                <a:lnTo>
                  <a:pt x="994572" y="601801"/>
                </a:lnTo>
                <a:lnTo>
                  <a:pt x="999894" y="609830"/>
                </a:lnTo>
                <a:lnTo>
                  <a:pt x="1001827" y="619601"/>
                </a:lnTo>
                <a:lnTo>
                  <a:pt x="999827" y="629371"/>
                </a:lnTo>
                <a:lnTo>
                  <a:pt x="994394" y="637401"/>
                </a:lnTo>
                <a:lnTo>
                  <a:pt x="986374" y="642840"/>
                </a:lnTo>
                <a:lnTo>
                  <a:pt x="976615" y="644842"/>
                </a:lnTo>
                <a:close/>
              </a:path>
              <a:path w="1319529" h="1247775">
                <a:moveTo>
                  <a:pt x="1293908" y="644842"/>
                </a:moveTo>
                <a:lnTo>
                  <a:pt x="1284148" y="642840"/>
                </a:lnTo>
                <a:lnTo>
                  <a:pt x="1276128" y="637401"/>
                </a:lnTo>
                <a:lnTo>
                  <a:pt x="1270695" y="629371"/>
                </a:lnTo>
                <a:lnTo>
                  <a:pt x="1268695" y="619601"/>
                </a:lnTo>
                <a:lnTo>
                  <a:pt x="1270695" y="609830"/>
                </a:lnTo>
                <a:lnTo>
                  <a:pt x="1276128" y="601801"/>
                </a:lnTo>
                <a:lnTo>
                  <a:pt x="1284148" y="596361"/>
                </a:lnTo>
                <a:lnTo>
                  <a:pt x="1293908" y="594360"/>
                </a:lnTo>
                <a:lnTo>
                  <a:pt x="1303667" y="596361"/>
                </a:lnTo>
                <a:lnTo>
                  <a:pt x="1311687" y="601801"/>
                </a:lnTo>
                <a:lnTo>
                  <a:pt x="1317120" y="609830"/>
                </a:lnTo>
                <a:lnTo>
                  <a:pt x="1319120" y="619601"/>
                </a:lnTo>
                <a:lnTo>
                  <a:pt x="1317120" y="629371"/>
                </a:lnTo>
                <a:lnTo>
                  <a:pt x="1311687" y="637401"/>
                </a:lnTo>
                <a:lnTo>
                  <a:pt x="1303667" y="642840"/>
                </a:lnTo>
                <a:lnTo>
                  <a:pt x="1293908" y="644842"/>
                </a:lnTo>
                <a:close/>
              </a:path>
              <a:path w="1319529" h="1247775">
                <a:moveTo>
                  <a:pt x="25687" y="887253"/>
                </a:moveTo>
                <a:close/>
              </a:path>
              <a:path w="1319529" h="1247775">
                <a:moveTo>
                  <a:pt x="25687" y="937736"/>
                </a:moveTo>
                <a:lnTo>
                  <a:pt x="15928" y="935734"/>
                </a:lnTo>
                <a:lnTo>
                  <a:pt x="7908" y="930294"/>
                </a:lnTo>
                <a:lnTo>
                  <a:pt x="2475" y="922265"/>
                </a:lnTo>
                <a:lnTo>
                  <a:pt x="475" y="912495"/>
                </a:lnTo>
                <a:lnTo>
                  <a:pt x="2475" y="902724"/>
                </a:lnTo>
                <a:lnTo>
                  <a:pt x="7908" y="894695"/>
                </a:lnTo>
                <a:lnTo>
                  <a:pt x="15928" y="889255"/>
                </a:lnTo>
                <a:lnTo>
                  <a:pt x="25687" y="887253"/>
                </a:lnTo>
                <a:lnTo>
                  <a:pt x="35447" y="889255"/>
                </a:lnTo>
                <a:lnTo>
                  <a:pt x="43467" y="894695"/>
                </a:lnTo>
                <a:lnTo>
                  <a:pt x="48900" y="902724"/>
                </a:lnTo>
                <a:lnTo>
                  <a:pt x="50899" y="912495"/>
                </a:lnTo>
                <a:lnTo>
                  <a:pt x="48900" y="922265"/>
                </a:lnTo>
                <a:lnTo>
                  <a:pt x="43467" y="930294"/>
                </a:lnTo>
                <a:lnTo>
                  <a:pt x="35447" y="935734"/>
                </a:lnTo>
                <a:lnTo>
                  <a:pt x="25687" y="937736"/>
                </a:lnTo>
                <a:close/>
              </a:path>
              <a:path w="1319529" h="1247775">
                <a:moveTo>
                  <a:pt x="342504" y="937736"/>
                </a:moveTo>
                <a:lnTo>
                  <a:pt x="332745" y="935734"/>
                </a:lnTo>
                <a:lnTo>
                  <a:pt x="324725" y="930294"/>
                </a:lnTo>
                <a:lnTo>
                  <a:pt x="319292" y="922265"/>
                </a:lnTo>
                <a:lnTo>
                  <a:pt x="317292" y="912495"/>
                </a:lnTo>
                <a:lnTo>
                  <a:pt x="319292" y="902724"/>
                </a:lnTo>
                <a:lnTo>
                  <a:pt x="324725" y="894695"/>
                </a:lnTo>
                <a:lnTo>
                  <a:pt x="332745" y="889255"/>
                </a:lnTo>
                <a:lnTo>
                  <a:pt x="342504" y="887253"/>
                </a:lnTo>
                <a:lnTo>
                  <a:pt x="352464" y="889255"/>
                </a:lnTo>
                <a:lnTo>
                  <a:pt x="360462" y="894695"/>
                </a:lnTo>
                <a:lnTo>
                  <a:pt x="365784" y="902724"/>
                </a:lnTo>
                <a:lnTo>
                  <a:pt x="367717" y="912495"/>
                </a:lnTo>
                <a:lnTo>
                  <a:pt x="365717" y="922265"/>
                </a:lnTo>
                <a:lnTo>
                  <a:pt x="360284" y="930294"/>
                </a:lnTo>
                <a:lnTo>
                  <a:pt x="352264" y="935734"/>
                </a:lnTo>
                <a:lnTo>
                  <a:pt x="342504" y="937736"/>
                </a:lnTo>
                <a:close/>
              </a:path>
              <a:path w="1319529" h="1247775">
                <a:moveTo>
                  <a:pt x="659797" y="937736"/>
                </a:moveTo>
                <a:lnTo>
                  <a:pt x="650038" y="935734"/>
                </a:lnTo>
                <a:lnTo>
                  <a:pt x="642018" y="930294"/>
                </a:lnTo>
                <a:lnTo>
                  <a:pt x="636585" y="922265"/>
                </a:lnTo>
                <a:lnTo>
                  <a:pt x="634585" y="912495"/>
                </a:lnTo>
                <a:lnTo>
                  <a:pt x="636585" y="902724"/>
                </a:lnTo>
                <a:lnTo>
                  <a:pt x="642018" y="894695"/>
                </a:lnTo>
                <a:lnTo>
                  <a:pt x="650038" y="889255"/>
                </a:lnTo>
                <a:lnTo>
                  <a:pt x="659797" y="887253"/>
                </a:lnTo>
                <a:lnTo>
                  <a:pt x="669557" y="889255"/>
                </a:lnTo>
                <a:lnTo>
                  <a:pt x="677577" y="894695"/>
                </a:lnTo>
                <a:lnTo>
                  <a:pt x="683010" y="902724"/>
                </a:lnTo>
                <a:lnTo>
                  <a:pt x="685010" y="912495"/>
                </a:lnTo>
                <a:lnTo>
                  <a:pt x="683010" y="922265"/>
                </a:lnTo>
                <a:lnTo>
                  <a:pt x="677577" y="930294"/>
                </a:lnTo>
                <a:lnTo>
                  <a:pt x="669557" y="935734"/>
                </a:lnTo>
                <a:lnTo>
                  <a:pt x="659797" y="937736"/>
                </a:lnTo>
                <a:close/>
              </a:path>
              <a:path w="1319529" h="1247775">
                <a:moveTo>
                  <a:pt x="976615" y="937736"/>
                </a:moveTo>
                <a:lnTo>
                  <a:pt x="966855" y="935734"/>
                </a:lnTo>
                <a:lnTo>
                  <a:pt x="958835" y="930294"/>
                </a:lnTo>
                <a:lnTo>
                  <a:pt x="953402" y="922265"/>
                </a:lnTo>
                <a:lnTo>
                  <a:pt x="951402" y="912495"/>
                </a:lnTo>
                <a:lnTo>
                  <a:pt x="953402" y="902724"/>
                </a:lnTo>
                <a:lnTo>
                  <a:pt x="958835" y="894695"/>
                </a:lnTo>
                <a:lnTo>
                  <a:pt x="966855" y="889255"/>
                </a:lnTo>
                <a:lnTo>
                  <a:pt x="976615" y="887253"/>
                </a:lnTo>
                <a:lnTo>
                  <a:pt x="986641" y="889255"/>
                </a:lnTo>
                <a:lnTo>
                  <a:pt x="994751" y="894695"/>
                </a:lnTo>
                <a:lnTo>
                  <a:pt x="1000095" y="902724"/>
                </a:lnTo>
                <a:lnTo>
                  <a:pt x="1001827" y="912495"/>
                </a:lnTo>
                <a:lnTo>
                  <a:pt x="999827" y="922265"/>
                </a:lnTo>
                <a:lnTo>
                  <a:pt x="994394" y="930294"/>
                </a:lnTo>
                <a:lnTo>
                  <a:pt x="986374" y="935734"/>
                </a:lnTo>
                <a:lnTo>
                  <a:pt x="976615" y="937736"/>
                </a:lnTo>
                <a:close/>
              </a:path>
              <a:path w="1319529" h="1247775">
                <a:moveTo>
                  <a:pt x="1293908" y="937736"/>
                </a:moveTo>
                <a:lnTo>
                  <a:pt x="1284148" y="935734"/>
                </a:lnTo>
                <a:lnTo>
                  <a:pt x="1276128" y="930294"/>
                </a:lnTo>
                <a:lnTo>
                  <a:pt x="1270695" y="922265"/>
                </a:lnTo>
                <a:lnTo>
                  <a:pt x="1268695" y="912495"/>
                </a:lnTo>
                <a:lnTo>
                  <a:pt x="1270695" y="902724"/>
                </a:lnTo>
                <a:lnTo>
                  <a:pt x="1276128" y="894695"/>
                </a:lnTo>
                <a:lnTo>
                  <a:pt x="1284148" y="889255"/>
                </a:lnTo>
                <a:lnTo>
                  <a:pt x="1293908" y="887253"/>
                </a:lnTo>
                <a:lnTo>
                  <a:pt x="1303667" y="889255"/>
                </a:lnTo>
                <a:lnTo>
                  <a:pt x="1311687" y="894695"/>
                </a:lnTo>
                <a:lnTo>
                  <a:pt x="1317120" y="902724"/>
                </a:lnTo>
                <a:lnTo>
                  <a:pt x="1319120" y="912495"/>
                </a:lnTo>
                <a:lnTo>
                  <a:pt x="1317120" y="922265"/>
                </a:lnTo>
                <a:lnTo>
                  <a:pt x="1311687" y="930294"/>
                </a:lnTo>
                <a:lnTo>
                  <a:pt x="1303667" y="935734"/>
                </a:lnTo>
                <a:lnTo>
                  <a:pt x="1293908" y="937736"/>
                </a:lnTo>
                <a:close/>
              </a:path>
              <a:path w="1319529" h="1247775">
                <a:moveTo>
                  <a:pt x="25687" y="1247774"/>
                </a:moveTo>
                <a:lnTo>
                  <a:pt x="15928" y="1245773"/>
                </a:lnTo>
                <a:lnTo>
                  <a:pt x="7908" y="1240333"/>
                </a:lnTo>
                <a:lnTo>
                  <a:pt x="2475" y="1232304"/>
                </a:lnTo>
                <a:lnTo>
                  <a:pt x="475" y="1222533"/>
                </a:lnTo>
                <a:lnTo>
                  <a:pt x="2475" y="1212763"/>
                </a:lnTo>
                <a:lnTo>
                  <a:pt x="7908" y="1204733"/>
                </a:lnTo>
                <a:lnTo>
                  <a:pt x="15928" y="1199294"/>
                </a:lnTo>
                <a:lnTo>
                  <a:pt x="25687" y="1197292"/>
                </a:lnTo>
                <a:lnTo>
                  <a:pt x="35447" y="1199294"/>
                </a:lnTo>
                <a:lnTo>
                  <a:pt x="43467" y="1204733"/>
                </a:lnTo>
                <a:lnTo>
                  <a:pt x="48900" y="1212763"/>
                </a:lnTo>
                <a:lnTo>
                  <a:pt x="50899" y="1222533"/>
                </a:lnTo>
                <a:lnTo>
                  <a:pt x="48900" y="1232304"/>
                </a:lnTo>
                <a:lnTo>
                  <a:pt x="43467" y="1240333"/>
                </a:lnTo>
                <a:lnTo>
                  <a:pt x="35447" y="1245773"/>
                </a:lnTo>
                <a:lnTo>
                  <a:pt x="25687" y="1247774"/>
                </a:lnTo>
                <a:close/>
              </a:path>
              <a:path w="1319529" h="1247775">
                <a:moveTo>
                  <a:pt x="342504" y="1247774"/>
                </a:moveTo>
                <a:lnTo>
                  <a:pt x="332745" y="1245773"/>
                </a:lnTo>
                <a:lnTo>
                  <a:pt x="324725" y="1240333"/>
                </a:lnTo>
                <a:lnTo>
                  <a:pt x="319292" y="1232304"/>
                </a:lnTo>
                <a:lnTo>
                  <a:pt x="317292" y="1222533"/>
                </a:lnTo>
                <a:lnTo>
                  <a:pt x="319292" y="1212763"/>
                </a:lnTo>
                <a:lnTo>
                  <a:pt x="324725" y="1204733"/>
                </a:lnTo>
                <a:lnTo>
                  <a:pt x="332745" y="1199294"/>
                </a:lnTo>
                <a:lnTo>
                  <a:pt x="342504" y="1197292"/>
                </a:lnTo>
                <a:lnTo>
                  <a:pt x="352531" y="1199294"/>
                </a:lnTo>
                <a:lnTo>
                  <a:pt x="360641" y="1204733"/>
                </a:lnTo>
                <a:lnTo>
                  <a:pt x="365985" y="1212763"/>
                </a:lnTo>
                <a:lnTo>
                  <a:pt x="367717" y="1222533"/>
                </a:lnTo>
                <a:lnTo>
                  <a:pt x="365717" y="1232304"/>
                </a:lnTo>
                <a:lnTo>
                  <a:pt x="360284" y="1240333"/>
                </a:lnTo>
                <a:lnTo>
                  <a:pt x="352264" y="1245773"/>
                </a:lnTo>
                <a:lnTo>
                  <a:pt x="342504" y="1247774"/>
                </a:lnTo>
                <a:close/>
              </a:path>
              <a:path w="1319529" h="1247775">
                <a:moveTo>
                  <a:pt x="659797" y="1247774"/>
                </a:moveTo>
                <a:lnTo>
                  <a:pt x="650038" y="1245773"/>
                </a:lnTo>
                <a:lnTo>
                  <a:pt x="642018" y="1240333"/>
                </a:lnTo>
                <a:lnTo>
                  <a:pt x="636585" y="1232304"/>
                </a:lnTo>
                <a:lnTo>
                  <a:pt x="634585" y="1222533"/>
                </a:lnTo>
                <a:lnTo>
                  <a:pt x="636585" y="1212763"/>
                </a:lnTo>
                <a:lnTo>
                  <a:pt x="642018" y="1204733"/>
                </a:lnTo>
                <a:lnTo>
                  <a:pt x="650038" y="1199294"/>
                </a:lnTo>
                <a:lnTo>
                  <a:pt x="659797" y="1197292"/>
                </a:lnTo>
                <a:lnTo>
                  <a:pt x="669557" y="1199294"/>
                </a:lnTo>
                <a:lnTo>
                  <a:pt x="677577" y="1204733"/>
                </a:lnTo>
                <a:lnTo>
                  <a:pt x="683010" y="1212763"/>
                </a:lnTo>
                <a:lnTo>
                  <a:pt x="685010" y="1222533"/>
                </a:lnTo>
                <a:lnTo>
                  <a:pt x="683010" y="1232304"/>
                </a:lnTo>
                <a:lnTo>
                  <a:pt x="677577" y="1240333"/>
                </a:lnTo>
                <a:lnTo>
                  <a:pt x="669557" y="1245773"/>
                </a:lnTo>
                <a:lnTo>
                  <a:pt x="659797" y="1247774"/>
                </a:lnTo>
                <a:close/>
              </a:path>
              <a:path w="1319529" h="1247775">
                <a:moveTo>
                  <a:pt x="976615" y="1247774"/>
                </a:moveTo>
                <a:lnTo>
                  <a:pt x="966855" y="1245773"/>
                </a:lnTo>
                <a:lnTo>
                  <a:pt x="958835" y="1240333"/>
                </a:lnTo>
                <a:lnTo>
                  <a:pt x="953402" y="1232304"/>
                </a:lnTo>
                <a:lnTo>
                  <a:pt x="951402" y="1222533"/>
                </a:lnTo>
                <a:lnTo>
                  <a:pt x="953402" y="1212763"/>
                </a:lnTo>
                <a:lnTo>
                  <a:pt x="958835" y="1204733"/>
                </a:lnTo>
                <a:lnTo>
                  <a:pt x="966855" y="1199294"/>
                </a:lnTo>
                <a:lnTo>
                  <a:pt x="976615" y="1197292"/>
                </a:lnTo>
                <a:lnTo>
                  <a:pt x="986642" y="1199294"/>
                </a:lnTo>
                <a:lnTo>
                  <a:pt x="994751" y="1204733"/>
                </a:lnTo>
                <a:lnTo>
                  <a:pt x="1000095" y="1212763"/>
                </a:lnTo>
                <a:lnTo>
                  <a:pt x="1001827" y="1222533"/>
                </a:lnTo>
                <a:lnTo>
                  <a:pt x="999827" y="1232304"/>
                </a:lnTo>
                <a:lnTo>
                  <a:pt x="994394" y="1240333"/>
                </a:lnTo>
                <a:lnTo>
                  <a:pt x="986374" y="1245773"/>
                </a:lnTo>
                <a:lnTo>
                  <a:pt x="976615" y="1247774"/>
                </a:lnTo>
                <a:close/>
              </a:path>
              <a:path w="1319529" h="1247775">
                <a:moveTo>
                  <a:pt x="1293908" y="1247774"/>
                </a:moveTo>
                <a:lnTo>
                  <a:pt x="1284148" y="1245773"/>
                </a:lnTo>
                <a:lnTo>
                  <a:pt x="1276128" y="1240333"/>
                </a:lnTo>
                <a:lnTo>
                  <a:pt x="1270695" y="1232304"/>
                </a:lnTo>
                <a:lnTo>
                  <a:pt x="1268695" y="1222533"/>
                </a:lnTo>
                <a:lnTo>
                  <a:pt x="1270695" y="1212763"/>
                </a:lnTo>
                <a:lnTo>
                  <a:pt x="1276128" y="1204733"/>
                </a:lnTo>
                <a:lnTo>
                  <a:pt x="1284148" y="1199294"/>
                </a:lnTo>
                <a:lnTo>
                  <a:pt x="1293908" y="1197292"/>
                </a:lnTo>
                <a:lnTo>
                  <a:pt x="1303667" y="1199294"/>
                </a:lnTo>
                <a:lnTo>
                  <a:pt x="1311687" y="1204733"/>
                </a:lnTo>
                <a:lnTo>
                  <a:pt x="1317120" y="1212763"/>
                </a:lnTo>
                <a:lnTo>
                  <a:pt x="1319120" y="1222533"/>
                </a:lnTo>
                <a:lnTo>
                  <a:pt x="1317120" y="1232304"/>
                </a:lnTo>
                <a:lnTo>
                  <a:pt x="1311687" y="1240333"/>
                </a:lnTo>
                <a:lnTo>
                  <a:pt x="1303667" y="1245773"/>
                </a:lnTo>
                <a:lnTo>
                  <a:pt x="1293908" y="1247774"/>
                </a:lnTo>
                <a:close/>
              </a:path>
            </a:pathLst>
          </a:custGeom>
          <a:solidFill>
            <a:srgbClr val="74C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253492" y="1424215"/>
            <a:ext cx="10005060" cy="2110740"/>
            <a:chOff x="7253492" y="1424215"/>
            <a:chExt cx="10005060" cy="2110740"/>
          </a:xfrm>
        </p:grpSpPr>
        <p:sp>
          <p:nvSpPr>
            <p:cNvPr id="8" name="object 8"/>
            <p:cNvSpPr/>
            <p:nvPr/>
          </p:nvSpPr>
          <p:spPr>
            <a:xfrm>
              <a:off x="7253517" y="1934255"/>
              <a:ext cx="10005060" cy="1600835"/>
            </a:xfrm>
            <a:custGeom>
              <a:avLst/>
              <a:gdLst/>
              <a:ahLst/>
              <a:cxnLst/>
              <a:rect l="l" t="t" r="r" b="b"/>
              <a:pathLst>
                <a:path w="10005060" h="1600835">
                  <a:moveTo>
                    <a:pt x="9704003" y="1600497"/>
                  </a:moveTo>
                  <a:lnTo>
                    <a:pt x="300998" y="1600497"/>
                  </a:lnTo>
                  <a:lnTo>
                    <a:pt x="252267" y="1596539"/>
                  </a:lnTo>
                  <a:lnTo>
                    <a:pt x="206005" y="1585083"/>
                  </a:lnTo>
                  <a:lnTo>
                    <a:pt x="162839" y="1566757"/>
                  </a:lnTo>
                  <a:lnTo>
                    <a:pt x="123396" y="1542190"/>
                  </a:lnTo>
                  <a:lnTo>
                    <a:pt x="88303" y="1512008"/>
                  </a:lnTo>
                  <a:lnTo>
                    <a:pt x="58184" y="1476840"/>
                  </a:lnTo>
                  <a:lnTo>
                    <a:pt x="33668" y="1437314"/>
                  </a:lnTo>
                  <a:lnTo>
                    <a:pt x="15381" y="1394058"/>
                  </a:lnTo>
                  <a:lnTo>
                    <a:pt x="3949" y="1347699"/>
                  </a:lnTo>
                  <a:lnTo>
                    <a:pt x="0" y="1298865"/>
                  </a:lnTo>
                  <a:lnTo>
                    <a:pt x="0" y="301632"/>
                  </a:lnTo>
                  <a:lnTo>
                    <a:pt x="3949" y="252798"/>
                  </a:lnTo>
                  <a:lnTo>
                    <a:pt x="15381" y="206439"/>
                  </a:lnTo>
                  <a:lnTo>
                    <a:pt x="33668" y="163183"/>
                  </a:lnTo>
                  <a:lnTo>
                    <a:pt x="58184" y="123656"/>
                  </a:lnTo>
                  <a:lnTo>
                    <a:pt x="88303" y="88489"/>
                  </a:lnTo>
                  <a:lnTo>
                    <a:pt x="123396" y="58307"/>
                  </a:lnTo>
                  <a:lnTo>
                    <a:pt x="162839" y="33739"/>
                  </a:lnTo>
                  <a:lnTo>
                    <a:pt x="206005" y="15414"/>
                  </a:lnTo>
                  <a:lnTo>
                    <a:pt x="252267" y="3958"/>
                  </a:lnTo>
                  <a:lnTo>
                    <a:pt x="300998" y="0"/>
                  </a:lnTo>
                  <a:lnTo>
                    <a:pt x="9704003" y="0"/>
                  </a:lnTo>
                  <a:lnTo>
                    <a:pt x="9752734" y="3958"/>
                  </a:lnTo>
                  <a:lnTo>
                    <a:pt x="9798995" y="15414"/>
                  </a:lnTo>
                  <a:lnTo>
                    <a:pt x="9842161" y="33739"/>
                  </a:lnTo>
                  <a:lnTo>
                    <a:pt x="9881604" y="58307"/>
                  </a:lnTo>
                  <a:lnTo>
                    <a:pt x="9916698" y="88489"/>
                  </a:lnTo>
                  <a:lnTo>
                    <a:pt x="9946816" y="123656"/>
                  </a:lnTo>
                  <a:lnTo>
                    <a:pt x="9971332" y="163183"/>
                  </a:lnTo>
                  <a:lnTo>
                    <a:pt x="9989619" y="206439"/>
                  </a:lnTo>
                  <a:lnTo>
                    <a:pt x="10001051" y="252798"/>
                  </a:lnTo>
                  <a:lnTo>
                    <a:pt x="10005001" y="301632"/>
                  </a:lnTo>
                  <a:lnTo>
                    <a:pt x="10005001" y="1298865"/>
                  </a:lnTo>
                  <a:lnTo>
                    <a:pt x="10001051" y="1347699"/>
                  </a:lnTo>
                  <a:lnTo>
                    <a:pt x="9989619" y="1394058"/>
                  </a:lnTo>
                  <a:lnTo>
                    <a:pt x="9971332" y="1437314"/>
                  </a:lnTo>
                  <a:lnTo>
                    <a:pt x="9946816" y="1476840"/>
                  </a:lnTo>
                  <a:lnTo>
                    <a:pt x="9916698" y="1512008"/>
                  </a:lnTo>
                  <a:lnTo>
                    <a:pt x="9881604" y="1542190"/>
                  </a:lnTo>
                  <a:lnTo>
                    <a:pt x="9842161" y="1566757"/>
                  </a:lnTo>
                  <a:lnTo>
                    <a:pt x="9798995" y="1585083"/>
                  </a:lnTo>
                  <a:lnTo>
                    <a:pt x="9752734" y="1596539"/>
                  </a:lnTo>
                  <a:lnTo>
                    <a:pt x="9704003" y="160049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561587" y="1976230"/>
              <a:ext cx="1319530" cy="1247775"/>
            </a:xfrm>
            <a:custGeom>
              <a:avLst/>
              <a:gdLst/>
              <a:ahLst/>
              <a:cxnLst/>
              <a:rect l="l" t="t" r="r" b="b"/>
              <a:pathLst>
                <a:path w="1319530" h="1247775">
                  <a:moveTo>
                    <a:pt x="25212" y="50958"/>
                  </a:moveTo>
                  <a:lnTo>
                    <a:pt x="15453" y="48957"/>
                  </a:lnTo>
                  <a:lnTo>
                    <a:pt x="7433" y="43517"/>
                  </a:lnTo>
                  <a:lnTo>
                    <a:pt x="1999" y="35488"/>
                  </a:lnTo>
                  <a:lnTo>
                    <a:pt x="0" y="25717"/>
                  </a:lnTo>
                  <a:lnTo>
                    <a:pt x="1999" y="15946"/>
                  </a:lnTo>
                  <a:lnTo>
                    <a:pt x="7433" y="7917"/>
                  </a:lnTo>
                  <a:lnTo>
                    <a:pt x="15453" y="2477"/>
                  </a:lnTo>
                  <a:lnTo>
                    <a:pt x="25212" y="476"/>
                  </a:lnTo>
                  <a:lnTo>
                    <a:pt x="35172" y="2477"/>
                  </a:lnTo>
                  <a:lnTo>
                    <a:pt x="43170" y="7917"/>
                  </a:lnTo>
                  <a:lnTo>
                    <a:pt x="48492" y="15946"/>
                  </a:lnTo>
                  <a:lnTo>
                    <a:pt x="50424" y="25717"/>
                  </a:lnTo>
                  <a:lnTo>
                    <a:pt x="48425" y="35488"/>
                  </a:lnTo>
                  <a:lnTo>
                    <a:pt x="42991" y="43517"/>
                  </a:lnTo>
                  <a:lnTo>
                    <a:pt x="34971" y="48957"/>
                  </a:lnTo>
                  <a:lnTo>
                    <a:pt x="25212" y="50958"/>
                  </a:lnTo>
                  <a:close/>
                </a:path>
                <a:path w="1319530" h="1247775">
                  <a:moveTo>
                    <a:pt x="342505" y="50482"/>
                  </a:moveTo>
                  <a:lnTo>
                    <a:pt x="332746" y="48480"/>
                  </a:lnTo>
                  <a:lnTo>
                    <a:pt x="324725" y="43041"/>
                  </a:lnTo>
                  <a:lnTo>
                    <a:pt x="319292" y="35011"/>
                  </a:lnTo>
                  <a:lnTo>
                    <a:pt x="317293" y="25241"/>
                  </a:lnTo>
                  <a:lnTo>
                    <a:pt x="319292" y="15470"/>
                  </a:lnTo>
                  <a:lnTo>
                    <a:pt x="324725" y="7441"/>
                  </a:lnTo>
                  <a:lnTo>
                    <a:pt x="332746" y="2001"/>
                  </a:lnTo>
                  <a:lnTo>
                    <a:pt x="342505" y="0"/>
                  </a:lnTo>
                  <a:lnTo>
                    <a:pt x="352264" y="2001"/>
                  </a:lnTo>
                  <a:lnTo>
                    <a:pt x="360284" y="7441"/>
                  </a:lnTo>
                  <a:lnTo>
                    <a:pt x="365718" y="15470"/>
                  </a:lnTo>
                  <a:lnTo>
                    <a:pt x="367717" y="25241"/>
                  </a:lnTo>
                  <a:lnTo>
                    <a:pt x="365718" y="35011"/>
                  </a:lnTo>
                  <a:lnTo>
                    <a:pt x="360284" y="43041"/>
                  </a:lnTo>
                  <a:lnTo>
                    <a:pt x="352264" y="48480"/>
                  </a:lnTo>
                  <a:lnTo>
                    <a:pt x="342505" y="50482"/>
                  </a:lnTo>
                  <a:close/>
                </a:path>
                <a:path w="1319530" h="1247775">
                  <a:moveTo>
                    <a:pt x="659322" y="50482"/>
                  </a:moveTo>
                  <a:lnTo>
                    <a:pt x="649563" y="48480"/>
                  </a:lnTo>
                  <a:lnTo>
                    <a:pt x="641543" y="43041"/>
                  </a:lnTo>
                  <a:lnTo>
                    <a:pt x="636109" y="35011"/>
                  </a:lnTo>
                  <a:lnTo>
                    <a:pt x="634110" y="25241"/>
                  </a:lnTo>
                  <a:lnTo>
                    <a:pt x="636109" y="15470"/>
                  </a:lnTo>
                  <a:lnTo>
                    <a:pt x="641543" y="7441"/>
                  </a:lnTo>
                  <a:lnTo>
                    <a:pt x="649563" y="2001"/>
                  </a:lnTo>
                  <a:lnTo>
                    <a:pt x="659322" y="0"/>
                  </a:lnTo>
                  <a:lnTo>
                    <a:pt x="669282" y="2001"/>
                  </a:lnTo>
                  <a:lnTo>
                    <a:pt x="677280" y="7441"/>
                  </a:lnTo>
                  <a:lnTo>
                    <a:pt x="682602" y="15470"/>
                  </a:lnTo>
                  <a:lnTo>
                    <a:pt x="684534" y="25241"/>
                  </a:lnTo>
                  <a:lnTo>
                    <a:pt x="682535" y="35011"/>
                  </a:lnTo>
                  <a:lnTo>
                    <a:pt x="677101" y="43041"/>
                  </a:lnTo>
                  <a:lnTo>
                    <a:pt x="669081" y="48480"/>
                  </a:lnTo>
                  <a:lnTo>
                    <a:pt x="659322" y="50482"/>
                  </a:lnTo>
                  <a:close/>
                </a:path>
                <a:path w="1319530" h="1247775">
                  <a:moveTo>
                    <a:pt x="976615" y="50482"/>
                  </a:moveTo>
                  <a:lnTo>
                    <a:pt x="966856" y="48480"/>
                  </a:lnTo>
                  <a:lnTo>
                    <a:pt x="958836" y="43041"/>
                  </a:lnTo>
                  <a:lnTo>
                    <a:pt x="953402" y="35011"/>
                  </a:lnTo>
                  <a:lnTo>
                    <a:pt x="951403" y="25241"/>
                  </a:lnTo>
                  <a:lnTo>
                    <a:pt x="953402" y="15470"/>
                  </a:lnTo>
                  <a:lnTo>
                    <a:pt x="958836" y="7441"/>
                  </a:lnTo>
                  <a:lnTo>
                    <a:pt x="966856" y="2001"/>
                  </a:lnTo>
                  <a:lnTo>
                    <a:pt x="976615" y="0"/>
                  </a:lnTo>
                  <a:lnTo>
                    <a:pt x="986374" y="2001"/>
                  </a:lnTo>
                  <a:lnTo>
                    <a:pt x="994394" y="7441"/>
                  </a:lnTo>
                  <a:lnTo>
                    <a:pt x="999828" y="15470"/>
                  </a:lnTo>
                  <a:lnTo>
                    <a:pt x="1001827" y="25241"/>
                  </a:lnTo>
                  <a:lnTo>
                    <a:pt x="999828" y="35011"/>
                  </a:lnTo>
                  <a:lnTo>
                    <a:pt x="994394" y="43041"/>
                  </a:lnTo>
                  <a:lnTo>
                    <a:pt x="986374" y="48480"/>
                  </a:lnTo>
                  <a:lnTo>
                    <a:pt x="976615" y="50482"/>
                  </a:lnTo>
                  <a:close/>
                </a:path>
                <a:path w="1319530" h="1247775">
                  <a:moveTo>
                    <a:pt x="1293432" y="50958"/>
                  </a:moveTo>
                  <a:lnTo>
                    <a:pt x="1283673" y="48957"/>
                  </a:lnTo>
                  <a:lnTo>
                    <a:pt x="1275653" y="43517"/>
                  </a:lnTo>
                  <a:lnTo>
                    <a:pt x="1270219" y="35488"/>
                  </a:lnTo>
                  <a:lnTo>
                    <a:pt x="1268220" y="25717"/>
                  </a:lnTo>
                  <a:lnTo>
                    <a:pt x="1270219" y="15946"/>
                  </a:lnTo>
                  <a:lnTo>
                    <a:pt x="1275653" y="7917"/>
                  </a:lnTo>
                  <a:lnTo>
                    <a:pt x="1283673" y="2477"/>
                  </a:lnTo>
                  <a:lnTo>
                    <a:pt x="1293432" y="476"/>
                  </a:lnTo>
                  <a:lnTo>
                    <a:pt x="1303191" y="2477"/>
                  </a:lnTo>
                  <a:lnTo>
                    <a:pt x="1311211" y="7917"/>
                  </a:lnTo>
                  <a:lnTo>
                    <a:pt x="1316645" y="15946"/>
                  </a:lnTo>
                  <a:lnTo>
                    <a:pt x="1318644" y="25717"/>
                  </a:lnTo>
                  <a:lnTo>
                    <a:pt x="1316645" y="35488"/>
                  </a:lnTo>
                  <a:lnTo>
                    <a:pt x="1311211" y="43517"/>
                  </a:lnTo>
                  <a:lnTo>
                    <a:pt x="1303191" y="48957"/>
                  </a:lnTo>
                  <a:lnTo>
                    <a:pt x="1293432" y="50958"/>
                  </a:lnTo>
                  <a:close/>
                </a:path>
                <a:path w="1319530" h="1247775">
                  <a:moveTo>
                    <a:pt x="25212" y="292893"/>
                  </a:moveTo>
                  <a:close/>
                </a:path>
                <a:path w="1319530" h="1247775">
                  <a:moveTo>
                    <a:pt x="25212" y="343376"/>
                  </a:moveTo>
                  <a:lnTo>
                    <a:pt x="15453" y="341374"/>
                  </a:lnTo>
                  <a:lnTo>
                    <a:pt x="7432" y="335934"/>
                  </a:lnTo>
                  <a:lnTo>
                    <a:pt x="1999" y="327905"/>
                  </a:lnTo>
                  <a:lnTo>
                    <a:pt x="0" y="318135"/>
                  </a:lnTo>
                  <a:lnTo>
                    <a:pt x="1999" y="308364"/>
                  </a:lnTo>
                  <a:lnTo>
                    <a:pt x="7432" y="300335"/>
                  </a:lnTo>
                  <a:lnTo>
                    <a:pt x="15453" y="294895"/>
                  </a:lnTo>
                  <a:lnTo>
                    <a:pt x="25212" y="292893"/>
                  </a:lnTo>
                  <a:lnTo>
                    <a:pt x="35239" y="294895"/>
                  </a:lnTo>
                  <a:lnTo>
                    <a:pt x="43348" y="300335"/>
                  </a:lnTo>
                  <a:lnTo>
                    <a:pt x="48692" y="308364"/>
                  </a:lnTo>
                  <a:lnTo>
                    <a:pt x="50424" y="318135"/>
                  </a:lnTo>
                  <a:lnTo>
                    <a:pt x="48425" y="327905"/>
                  </a:lnTo>
                  <a:lnTo>
                    <a:pt x="42991" y="335934"/>
                  </a:lnTo>
                  <a:lnTo>
                    <a:pt x="34971" y="341374"/>
                  </a:lnTo>
                  <a:lnTo>
                    <a:pt x="25212" y="343376"/>
                  </a:lnTo>
                  <a:close/>
                </a:path>
                <a:path w="1319530" h="1247775">
                  <a:moveTo>
                    <a:pt x="342505" y="343376"/>
                  </a:moveTo>
                  <a:lnTo>
                    <a:pt x="332745" y="341374"/>
                  </a:lnTo>
                  <a:lnTo>
                    <a:pt x="324725" y="335934"/>
                  </a:lnTo>
                  <a:lnTo>
                    <a:pt x="319292" y="327905"/>
                  </a:lnTo>
                  <a:lnTo>
                    <a:pt x="317293" y="318135"/>
                  </a:lnTo>
                  <a:lnTo>
                    <a:pt x="319292" y="308364"/>
                  </a:lnTo>
                  <a:lnTo>
                    <a:pt x="324725" y="300335"/>
                  </a:lnTo>
                  <a:lnTo>
                    <a:pt x="332745" y="294895"/>
                  </a:lnTo>
                  <a:lnTo>
                    <a:pt x="342505" y="292893"/>
                  </a:lnTo>
                  <a:lnTo>
                    <a:pt x="352264" y="294895"/>
                  </a:lnTo>
                  <a:lnTo>
                    <a:pt x="360284" y="300335"/>
                  </a:lnTo>
                  <a:lnTo>
                    <a:pt x="365717" y="308364"/>
                  </a:lnTo>
                  <a:lnTo>
                    <a:pt x="367717" y="318135"/>
                  </a:lnTo>
                  <a:lnTo>
                    <a:pt x="365717" y="327905"/>
                  </a:lnTo>
                  <a:lnTo>
                    <a:pt x="360284" y="335934"/>
                  </a:lnTo>
                  <a:lnTo>
                    <a:pt x="352264" y="341374"/>
                  </a:lnTo>
                  <a:lnTo>
                    <a:pt x="342505" y="343376"/>
                  </a:lnTo>
                  <a:close/>
                </a:path>
                <a:path w="1319530" h="1247775">
                  <a:moveTo>
                    <a:pt x="659322" y="343376"/>
                  </a:moveTo>
                  <a:lnTo>
                    <a:pt x="649563" y="341374"/>
                  </a:lnTo>
                  <a:lnTo>
                    <a:pt x="641543" y="335934"/>
                  </a:lnTo>
                  <a:lnTo>
                    <a:pt x="636109" y="327905"/>
                  </a:lnTo>
                  <a:lnTo>
                    <a:pt x="634110" y="318135"/>
                  </a:lnTo>
                  <a:lnTo>
                    <a:pt x="636109" y="308364"/>
                  </a:lnTo>
                  <a:lnTo>
                    <a:pt x="641543" y="300335"/>
                  </a:lnTo>
                  <a:lnTo>
                    <a:pt x="649563" y="294895"/>
                  </a:lnTo>
                  <a:lnTo>
                    <a:pt x="659322" y="292893"/>
                  </a:lnTo>
                  <a:lnTo>
                    <a:pt x="669349" y="294895"/>
                  </a:lnTo>
                  <a:lnTo>
                    <a:pt x="677458" y="300335"/>
                  </a:lnTo>
                  <a:lnTo>
                    <a:pt x="682802" y="308364"/>
                  </a:lnTo>
                  <a:lnTo>
                    <a:pt x="684534" y="318135"/>
                  </a:lnTo>
                  <a:lnTo>
                    <a:pt x="682535" y="327905"/>
                  </a:lnTo>
                  <a:lnTo>
                    <a:pt x="677101" y="335934"/>
                  </a:lnTo>
                  <a:lnTo>
                    <a:pt x="669081" y="341374"/>
                  </a:lnTo>
                  <a:lnTo>
                    <a:pt x="659322" y="343376"/>
                  </a:lnTo>
                  <a:close/>
                </a:path>
                <a:path w="1319530" h="1247775">
                  <a:moveTo>
                    <a:pt x="976615" y="343376"/>
                  </a:moveTo>
                  <a:lnTo>
                    <a:pt x="966855" y="341374"/>
                  </a:lnTo>
                  <a:lnTo>
                    <a:pt x="958835" y="335934"/>
                  </a:lnTo>
                  <a:lnTo>
                    <a:pt x="953402" y="327905"/>
                  </a:lnTo>
                  <a:lnTo>
                    <a:pt x="951403" y="318135"/>
                  </a:lnTo>
                  <a:lnTo>
                    <a:pt x="953402" y="308364"/>
                  </a:lnTo>
                  <a:lnTo>
                    <a:pt x="958835" y="300335"/>
                  </a:lnTo>
                  <a:lnTo>
                    <a:pt x="966855" y="294895"/>
                  </a:lnTo>
                  <a:lnTo>
                    <a:pt x="976615" y="292893"/>
                  </a:lnTo>
                  <a:lnTo>
                    <a:pt x="986575" y="294895"/>
                  </a:lnTo>
                  <a:lnTo>
                    <a:pt x="994573" y="300335"/>
                  </a:lnTo>
                  <a:lnTo>
                    <a:pt x="999894" y="308364"/>
                  </a:lnTo>
                  <a:lnTo>
                    <a:pt x="1001827" y="318135"/>
                  </a:lnTo>
                  <a:lnTo>
                    <a:pt x="999828" y="327905"/>
                  </a:lnTo>
                  <a:lnTo>
                    <a:pt x="994394" y="335934"/>
                  </a:lnTo>
                  <a:lnTo>
                    <a:pt x="986374" y="341374"/>
                  </a:lnTo>
                  <a:lnTo>
                    <a:pt x="976615" y="343376"/>
                  </a:lnTo>
                  <a:close/>
                </a:path>
                <a:path w="1319530" h="1247775">
                  <a:moveTo>
                    <a:pt x="1293908" y="343376"/>
                  </a:moveTo>
                  <a:lnTo>
                    <a:pt x="1284148" y="341374"/>
                  </a:lnTo>
                  <a:lnTo>
                    <a:pt x="1276128" y="335934"/>
                  </a:lnTo>
                  <a:lnTo>
                    <a:pt x="1270695" y="327905"/>
                  </a:lnTo>
                  <a:lnTo>
                    <a:pt x="1268696" y="318135"/>
                  </a:lnTo>
                  <a:lnTo>
                    <a:pt x="1270695" y="308364"/>
                  </a:lnTo>
                  <a:lnTo>
                    <a:pt x="1276128" y="300335"/>
                  </a:lnTo>
                  <a:lnTo>
                    <a:pt x="1284148" y="294895"/>
                  </a:lnTo>
                  <a:lnTo>
                    <a:pt x="1293908" y="292893"/>
                  </a:lnTo>
                  <a:lnTo>
                    <a:pt x="1303667" y="294895"/>
                  </a:lnTo>
                  <a:lnTo>
                    <a:pt x="1311687" y="300335"/>
                  </a:lnTo>
                  <a:lnTo>
                    <a:pt x="1317120" y="308364"/>
                  </a:lnTo>
                  <a:lnTo>
                    <a:pt x="1319120" y="318135"/>
                  </a:lnTo>
                  <a:lnTo>
                    <a:pt x="1317120" y="327905"/>
                  </a:lnTo>
                  <a:lnTo>
                    <a:pt x="1311687" y="335934"/>
                  </a:lnTo>
                  <a:lnTo>
                    <a:pt x="1303667" y="341374"/>
                  </a:lnTo>
                  <a:lnTo>
                    <a:pt x="1293908" y="343376"/>
                  </a:lnTo>
                  <a:close/>
                </a:path>
                <a:path w="1319530" h="1247775">
                  <a:moveTo>
                    <a:pt x="25212" y="594360"/>
                  </a:moveTo>
                  <a:close/>
                </a:path>
                <a:path w="1319530" h="1247775">
                  <a:moveTo>
                    <a:pt x="25212" y="644842"/>
                  </a:moveTo>
                  <a:lnTo>
                    <a:pt x="15452" y="642840"/>
                  </a:lnTo>
                  <a:lnTo>
                    <a:pt x="7432" y="637401"/>
                  </a:lnTo>
                  <a:lnTo>
                    <a:pt x="1999" y="629371"/>
                  </a:lnTo>
                  <a:lnTo>
                    <a:pt x="0" y="619601"/>
                  </a:lnTo>
                  <a:lnTo>
                    <a:pt x="1999" y="609830"/>
                  </a:lnTo>
                  <a:lnTo>
                    <a:pt x="7432" y="601801"/>
                  </a:lnTo>
                  <a:lnTo>
                    <a:pt x="15452" y="596361"/>
                  </a:lnTo>
                  <a:lnTo>
                    <a:pt x="25212" y="594360"/>
                  </a:lnTo>
                  <a:lnTo>
                    <a:pt x="35239" y="596361"/>
                  </a:lnTo>
                  <a:lnTo>
                    <a:pt x="43348" y="601801"/>
                  </a:lnTo>
                  <a:lnTo>
                    <a:pt x="48692" y="609830"/>
                  </a:lnTo>
                  <a:lnTo>
                    <a:pt x="50424" y="619601"/>
                  </a:lnTo>
                  <a:lnTo>
                    <a:pt x="48424" y="629371"/>
                  </a:lnTo>
                  <a:lnTo>
                    <a:pt x="42991" y="637401"/>
                  </a:lnTo>
                  <a:lnTo>
                    <a:pt x="34971" y="642840"/>
                  </a:lnTo>
                  <a:lnTo>
                    <a:pt x="25212" y="644842"/>
                  </a:lnTo>
                  <a:close/>
                </a:path>
                <a:path w="1319530" h="1247775">
                  <a:moveTo>
                    <a:pt x="342505" y="644842"/>
                  </a:moveTo>
                  <a:lnTo>
                    <a:pt x="332745" y="642840"/>
                  </a:lnTo>
                  <a:lnTo>
                    <a:pt x="324725" y="637401"/>
                  </a:lnTo>
                  <a:lnTo>
                    <a:pt x="319292" y="629371"/>
                  </a:lnTo>
                  <a:lnTo>
                    <a:pt x="317292" y="619601"/>
                  </a:lnTo>
                  <a:lnTo>
                    <a:pt x="319292" y="609830"/>
                  </a:lnTo>
                  <a:lnTo>
                    <a:pt x="324725" y="601801"/>
                  </a:lnTo>
                  <a:lnTo>
                    <a:pt x="332745" y="596361"/>
                  </a:lnTo>
                  <a:lnTo>
                    <a:pt x="342505" y="594360"/>
                  </a:lnTo>
                  <a:lnTo>
                    <a:pt x="352264" y="596361"/>
                  </a:lnTo>
                  <a:lnTo>
                    <a:pt x="360284" y="601801"/>
                  </a:lnTo>
                  <a:lnTo>
                    <a:pt x="365717" y="609830"/>
                  </a:lnTo>
                  <a:lnTo>
                    <a:pt x="367717" y="619601"/>
                  </a:lnTo>
                  <a:lnTo>
                    <a:pt x="365717" y="629371"/>
                  </a:lnTo>
                  <a:lnTo>
                    <a:pt x="360284" y="637401"/>
                  </a:lnTo>
                  <a:lnTo>
                    <a:pt x="352264" y="642840"/>
                  </a:lnTo>
                  <a:lnTo>
                    <a:pt x="342505" y="644842"/>
                  </a:lnTo>
                  <a:close/>
                </a:path>
                <a:path w="1319530" h="1247775">
                  <a:moveTo>
                    <a:pt x="659797" y="644842"/>
                  </a:moveTo>
                  <a:lnTo>
                    <a:pt x="650038" y="642840"/>
                  </a:lnTo>
                  <a:lnTo>
                    <a:pt x="642018" y="637401"/>
                  </a:lnTo>
                  <a:lnTo>
                    <a:pt x="636585" y="629371"/>
                  </a:lnTo>
                  <a:lnTo>
                    <a:pt x="634585" y="619601"/>
                  </a:lnTo>
                  <a:lnTo>
                    <a:pt x="636585" y="609830"/>
                  </a:lnTo>
                  <a:lnTo>
                    <a:pt x="642018" y="601801"/>
                  </a:lnTo>
                  <a:lnTo>
                    <a:pt x="650038" y="596361"/>
                  </a:lnTo>
                  <a:lnTo>
                    <a:pt x="659797" y="594360"/>
                  </a:lnTo>
                  <a:lnTo>
                    <a:pt x="669557" y="596361"/>
                  </a:lnTo>
                  <a:lnTo>
                    <a:pt x="677577" y="601801"/>
                  </a:lnTo>
                  <a:lnTo>
                    <a:pt x="683010" y="609830"/>
                  </a:lnTo>
                  <a:lnTo>
                    <a:pt x="685010" y="619601"/>
                  </a:lnTo>
                  <a:lnTo>
                    <a:pt x="683010" y="629371"/>
                  </a:lnTo>
                  <a:lnTo>
                    <a:pt x="677577" y="637401"/>
                  </a:lnTo>
                  <a:lnTo>
                    <a:pt x="669557" y="642840"/>
                  </a:lnTo>
                  <a:lnTo>
                    <a:pt x="659797" y="644842"/>
                  </a:lnTo>
                  <a:close/>
                </a:path>
                <a:path w="1319530" h="1247775">
                  <a:moveTo>
                    <a:pt x="976615" y="644842"/>
                  </a:moveTo>
                  <a:lnTo>
                    <a:pt x="966855" y="642840"/>
                  </a:lnTo>
                  <a:lnTo>
                    <a:pt x="958835" y="637401"/>
                  </a:lnTo>
                  <a:lnTo>
                    <a:pt x="953402" y="629371"/>
                  </a:lnTo>
                  <a:lnTo>
                    <a:pt x="951403" y="619601"/>
                  </a:lnTo>
                  <a:lnTo>
                    <a:pt x="953402" y="609830"/>
                  </a:lnTo>
                  <a:lnTo>
                    <a:pt x="958835" y="601801"/>
                  </a:lnTo>
                  <a:lnTo>
                    <a:pt x="966855" y="596361"/>
                  </a:lnTo>
                  <a:lnTo>
                    <a:pt x="976615" y="594360"/>
                  </a:lnTo>
                  <a:lnTo>
                    <a:pt x="986575" y="596361"/>
                  </a:lnTo>
                  <a:lnTo>
                    <a:pt x="994572" y="601801"/>
                  </a:lnTo>
                  <a:lnTo>
                    <a:pt x="999894" y="609830"/>
                  </a:lnTo>
                  <a:lnTo>
                    <a:pt x="1001827" y="619601"/>
                  </a:lnTo>
                  <a:lnTo>
                    <a:pt x="999827" y="629371"/>
                  </a:lnTo>
                  <a:lnTo>
                    <a:pt x="994394" y="637401"/>
                  </a:lnTo>
                  <a:lnTo>
                    <a:pt x="986374" y="642840"/>
                  </a:lnTo>
                  <a:lnTo>
                    <a:pt x="976615" y="644842"/>
                  </a:lnTo>
                  <a:close/>
                </a:path>
                <a:path w="1319530" h="1247775">
                  <a:moveTo>
                    <a:pt x="1293908" y="644842"/>
                  </a:moveTo>
                  <a:lnTo>
                    <a:pt x="1284148" y="642840"/>
                  </a:lnTo>
                  <a:lnTo>
                    <a:pt x="1276128" y="637401"/>
                  </a:lnTo>
                  <a:lnTo>
                    <a:pt x="1270695" y="629371"/>
                  </a:lnTo>
                  <a:lnTo>
                    <a:pt x="1268695" y="619601"/>
                  </a:lnTo>
                  <a:lnTo>
                    <a:pt x="1270695" y="609830"/>
                  </a:lnTo>
                  <a:lnTo>
                    <a:pt x="1276128" y="601801"/>
                  </a:lnTo>
                  <a:lnTo>
                    <a:pt x="1284148" y="596361"/>
                  </a:lnTo>
                  <a:lnTo>
                    <a:pt x="1293908" y="594360"/>
                  </a:lnTo>
                  <a:lnTo>
                    <a:pt x="1303667" y="596361"/>
                  </a:lnTo>
                  <a:lnTo>
                    <a:pt x="1311687" y="601801"/>
                  </a:lnTo>
                  <a:lnTo>
                    <a:pt x="1317120" y="609830"/>
                  </a:lnTo>
                  <a:lnTo>
                    <a:pt x="1319120" y="619601"/>
                  </a:lnTo>
                  <a:lnTo>
                    <a:pt x="1317120" y="629371"/>
                  </a:lnTo>
                  <a:lnTo>
                    <a:pt x="1311687" y="637401"/>
                  </a:lnTo>
                  <a:lnTo>
                    <a:pt x="1303667" y="642840"/>
                  </a:lnTo>
                  <a:lnTo>
                    <a:pt x="1293908" y="644842"/>
                  </a:lnTo>
                  <a:close/>
                </a:path>
                <a:path w="1319530" h="1247775">
                  <a:moveTo>
                    <a:pt x="25687" y="887253"/>
                  </a:moveTo>
                  <a:close/>
                </a:path>
                <a:path w="1319530" h="1247775">
                  <a:moveTo>
                    <a:pt x="25687" y="937736"/>
                  </a:moveTo>
                  <a:lnTo>
                    <a:pt x="15928" y="935734"/>
                  </a:lnTo>
                  <a:lnTo>
                    <a:pt x="7908" y="930294"/>
                  </a:lnTo>
                  <a:lnTo>
                    <a:pt x="2475" y="922265"/>
                  </a:lnTo>
                  <a:lnTo>
                    <a:pt x="475" y="912495"/>
                  </a:lnTo>
                  <a:lnTo>
                    <a:pt x="2475" y="902724"/>
                  </a:lnTo>
                  <a:lnTo>
                    <a:pt x="7908" y="894695"/>
                  </a:lnTo>
                  <a:lnTo>
                    <a:pt x="15928" y="889255"/>
                  </a:lnTo>
                  <a:lnTo>
                    <a:pt x="25687" y="887253"/>
                  </a:lnTo>
                  <a:lnTo>
                    <a:pt x="35447" y="889255"/>
                  </a:lnTo>
                  <a:lnTo>
                    <a:pt x="43467" y="894695"/>
                  </a:lnTo>
                  <a:lnTo>
                    <a:pt x="48900" y="902724"/>
                  </a:lnTo>
                  <a:lnTo>
                    <a:pt x="50899" y="912495"/>
                  </a:lnTo>
                  <a:lnTo>
                    <a:pt x="48900" y="922265"/>
                  </a:lnTo>
                  <a:lnTo>
                    <a:pt x="43467" y="930294"/>
                  </a:lnTo>
                  <a:lnTo>
                    <a:pt x="35447" y="935734"/>
                  </a:lnTo>
                  <a:lnTo>
                    <a:pt x="25687" y="937736"/>
                  </a:lnTo>
                  <a:close/>
                </a:path>
                <a:path w="1319530" h="1247775">
                  <a:moveTo>
                    <a:pt x="342504" y="937736"/>
                  </a:moveTo>
                  <a:lnTo>
                    <a:pt x="332745" y="935734"/>
                  </a:lnTo>
                  <a:lnTo>
                    <a:pt x="324725" y="930294"/>
                  </a:lnTo>
                  <a:lnTo>
                    <a:pt x="319292" y="922265"/>
                  </a:lnTo>
                  <a:lnTo>
                    <a:pt x="317292" y="912495"/>
                  </a:lnTo>
                  <a:lnTo>
                    <a:pt x="319292" y="902724"/>
                  </a:lnTo>
                  <a:lnTo>
                    <a:pt x="324725" y="894695"/>
                  </a:lnTo>
                  <a:lnTo>
                    <a:pt x="332745" y="889255"/>
                  </a:lnTo>
                  <a:lnTo>
                    <a:pt x="342504" y="887253"/>
                  </a:lnTo>
                  <a:lnTo>
                    <a:pt x="352464" y="889255"/>
                  </a:lnTo>
                  <a:lnTo>
                    <a:pt x="360462" y="894695"/>
                  </a:lnTo>
                  <a:lnTo>
                    <a:pt x="365784" y="902724"/>
                  </a:lnTo>
                  <a:lnTo>
                    <a:pt x="367717" y="912495"/>
                  </a:lnTo>
                  <a:lnTo>
                    <a:pt x="365717" y="922265"/>
                  </a:lnTo>
                  <a:lnTo>
                    <a:pt x="360284" y="930294"/>
                  </a:lnTo>
                  <a:lnTo>
                    <a:pt x="352264" y="935734"/>
                  </a:lnTo>
                  <a:lnTo>
                    <a:pt x="342504" y="937736"/>
                  </a:lnTo>
                  <a:close/>
                </a:path>
                <a:path w="1319530" h="1247775">
                  <a:moveTo>
                    <a:pt x="659797" y="937736"/>
                  </a:moveTo>
                  <a:lnTo>
                    <a:pt x="650038" y="935734"/>
                  </a:lnTo>
                  <a:lnTo>
                    <a:pt x="642018" y="930294"/>
                  </a:lnTo>
                  <a:lnTo>
                    <a:pt x="636585" y="922265"/>
                  </a:lnTo>
                  <a:lnTo>
                    <a:pt x="634585" y="912495"/>
                  </a:lnTo>
                  <a:lnTo>
                    <a:pt x="636585" y="902724"/>
                  </a:lnTo>
                  <a:lnTo>
                    <a:pt x="642018" y="894695"/>
                  </a:lnTo>
                  <a:lnTo>
                    <a:pt x="650038" y="889255"/>
                  </a:lnTo>
                  <a:lnTo>
                    <a:pt x="659797" y="887253"/>
                  </a:lnTo>
                  <a:lnTo>
                    <a:pt x="669557" y="889255"/>
                  </a:lnTo>
                  <a:lnTo>
                    <a:pt x="677577" y="894695"/>
                  </a:lnTo>
                  <a:lnTo>
                    <a:pt x="683010" y="902724"/>
                  </a:lnTo>
                  <a:lnTo>
                    <a:pt x="685010" y="912495"/>
                  </a:lnTo>
                  <a:lnTo>
                    <a:pt x="683010" y="922265"/>
                  </a:lnTo>
                  <a:lnTo>
                    <a:pt x="677577" y="930294"/>
                  </a:lnTo>
                  <a:lnTo>
                    <a:pt x="669557" y="935734"/>
                  </a:lnTo>
                  <a:lnTo>
                    <a:pt x="659797" y="937736"/>
                  </a:lnTo>
                  <a:close/>
                </a:path>
                <a:path w="1319530" h="1247775">
                  <a:moveTo>
                    <a:pt x="976615" y="937736"/>
                  </a:moveTo>
                  <a:lnTo>
                    <a:pt x="966855" y="935734"/>
                  </a:lnTo>
                  <a:lnTo>
                    <a:pt x="958835" y="930294"/>
                  </a:lnTo>
                  <a:lnTo>
                    <a:pt x="953402" y="922265"/>
                  </a:lnTo>
                  <a:lnTo>
                    <a:pt x="951402" y="912495"/>
                  </a:lnTo>
                  <a:lnTo>
                    <a:pt x="953402" y="902724"/>
                  </a:lnTo>
                  <a:lnTo>
                    <a:pt x="958835" y="894695"/>
                  </a:lnTo>
                  <a:lnTo>
                    <a:pt x="966855" y="889255"/>
                  </a:lnTo>
                  <a:lnTo>
                    <a:pt x="976615" y="887253"/>
                  </a:lnTo>
                  <a:lnTo>
                    <a:pt x="986641" y="889255"/>
                  </a:lnTo>
                  <a:lnTo>
                    <a:pt x="994751" y="894695"/>
                  </a:lnTo>
                  <a:lnTo>
                    <a:pt x="1000095" y="902724"/>
                  </a:lnTo>
                  <a:lnTo>
                    <a:pt x="1001827" y="912495"/>
                  </a:lnTo>
                  <a:lnTo>
                    <a:pt x="999827" y="922265"/>
                  </a:lnTo>
                  <a:lnTo>
                    <a:pt x="994394" y="930294"/>
                  </a:lnTo>
                  <a:lnTo>
                    <a:pt x="986374" y="935734"/>
                  </a:lnTo>
                  <a:lnTo>
                    <a:pt x="976615" y="937736"/>
                  </a:lnTo>
                  <a:close/>
                </a:path>
                <a:path w="1319530" h="1247775">
                  <a:moveTo>
                    <a:pt x="1293908" y="937736"/>
                  </a:moveTo>
                  <a:lnTo>
                    <a:pt x="1284148" y="935734"/>
                  </a:lnTo>
                  <a:lnTo>
                    <a:pt x="1276128" y="930294"/>
                  </a:lnTo>
                  <a:lnTo>
                    <a:pt x="1270695" y="922265"/>
                  </a:lnTo>
                  <a:lnTo>
                    <a:pt x="1268695" y="912495"/>
                  </a:lnTo>
                  <a:lnTo>
                    <a:pt x="1270695" y="902724"/>
                  </a:lnTo>
                  <a:lnTo>
                    <a:pt x="1276128" y="894695"/>
                  </a:lnTo>
                  <a:lnTo>
                    <a:pt x="1284148" y="889255"/>
                  </a:lnTo>
                  <a:lnTo>
                    <a:pt x="1293908" y="887253"/>
                  </a:lnTo>
                  <a:lnTo>
                    <a:pt x="1303667" y="889255"/>
                  </a:lnTo>
                  <a:lnTo>
                    <a:pt x="1311687" y="894695"/>
                  </a:lnTo>
                  <a:lnTo>
                    <a:pt x="1317120" y="902724"/>
                  </a:lnTo>
                  <a:lnTo>
                    <a:pt x="1319120" y="912495"/>
                  </a:lnTo>
                  <a:lnTo>
                    <a:pt x="1317120" y="922265"/>
                  </a:lnTo>
                  <a:lnTo>
                    <a:pt x="1311687" y="930294"/>
                  </a:lnTo>
                  <a:lnTo>
                    <a:pt x="1303667" y="935734"/>
                  </a:lnTo>
                  <a:lnTo>
                    <a:pt x="1293908" y="937736"/>
                  </a:lnTo>
                  <a:close/>
                </a:path>
                <a:path w="1319530" h="1247775">
                  <a:moveTo>
                    <a:pt x="25687" y="1247774"/>
                  </a:moveTo>
                  <a:lnTo>
                    <a:pt x="15928" y="1245773"/>
                  </a:lnTo>
                  <a:lnTo>
                    <a:pt x="7908" y="1240333"/>
                  </a:lnTo>
                  <a:lnTo>
                    <a:pt x="2475" y="1232304"/>
                  </a:lnTo>
                  <a:lnTo>
                    <a:pt x="475" y="1222533"/>
                  </a:lnTo>
                  <a:lnTo>
                    <a:pt x="2475" y="1212763"/>
                  </a:lnTo>
                  <a:lnTo>
                    <a:pt x="7908" y="1204733"/>
                  </a:lnTo>
                  <a:lnTo>
                    <a:pt x="15928" y="1199294"/>
                  </a:lnTo>
                  <a:lnTo>
                    <a:pt x="25687" y="1197292"/>
                  </a:lnTo>
                  <a:lnTo>
                    <a:pt x="35447" y="1199294"/>
                  </a:lnTo>
                  <a:lnTo>
                    <a:pt x="43467" y="1204733"/>
                  </a:lnTo>
                  <a:lnTo>
                    <a:pt x="48900" y="1212763"/>
                  </a:lnTo>
                  <a:lnTo>
                    <a:pt x="50899" y="1222533"/>
                  </a:lnTo>
                  <a:lnTo>
                    <a:pt x="48900" y="1232304"/>
                  </a:lnTo>
                  <a:lnTo>
                    <a:pt x="43467" y="1240333"/>
                  </a:lnTo>
                  <a:lnTo>
                    <a:pt x="35447" y="1245773"/>
                  </a:lnTo>
                  <a:lnTo>
                    <a:pt x="25687" y="1247774"/>
                  </a:lnTo>
                  <a:close/>
                </a:path>
                <a:path w="1319530" h="1247775">
                  <a:moveTo>
                    <a:pt x="342504" y="1247774"/>
                  </a:moveTo>
                  <a:lnTo>
                    <a:pt x="332745" y="1245773"/>
                  </a:lnTo>
                  <a:lnTo>
                    <a:pt x="324725" y="1240333"/>
                  </a:lnTo>
                  <a:lnTo>
                    <a:pt x="319292" y="1232304"/>
                  </a:lnTo>
                  <a:lnTo>
                    <a:pt x="317292" y="1222533"/>
                  </a:lnTo>
                  <a:lnTo>
                    <a:pt x="319292" y="1212763"/>
                  </a:lnTo>
                  <a:lnTo>
                    <a:pt x="324725" y="1204733"/>
                  </a:lnTo>
                  <a:lnTo>
                    <a:pt x="332745" y="1199294"/>
                  </a:lnTo>
                  <a:lnTo>
                    <a:pt x="342504" y="1197292"/>
                  </a:lnTo>
                  <a:lnTo>
                    <a:pt x="352531" y="1199294"/>
                  </a:lnTo>
                  <a:lnTo>
                    <a:pt x="360641" y="1204733"/>
                  </a:lnTo>
                  <a:lnTo>
                    <a:pt x="365985" y="1212763"/>
                  </a:lnTo>
                  <a:lnTo>
                    <a:pt x="367717" y="1222533"/>
                  </a:lnTo>
                  <a:lnTo>
                    <a:pt x="365717" y="1232304"/>
                  </a:lnTo>
                  <a:lnTo>
                    <a:pt x="360284" y="1240333"/>
                  </a:lnTo>
                  <a:lnTo>
                    <a:pt x="352264" y="1245773"/>
                  </a:lnTo>
                  <a:lnTo>
                    <a:pt x="342504" y="1247774"/>
                  </a:lnTo>
                  <a:close/>
                </a:path>
                <a:path w="1319530" h="1247775">
                  <a:moveTo>
                    <a:pt x="659797" y="1247774"/>
                  </a:moveTo>
                  <a:lnTo>
                    <a:pt x="650038" y="1245773"/>
                  </a:lnTo>
                  <a:lnTo>
                    <a:pt x="642018" y="1240333"/>
                  </a:lnTo>
                  <a:lnTo>
                    <a:pt x="636585" y="1232304"/>
                  </a:lnTo>
                  <a:lnTo>
                    <a:pt x="634585" y="1222533"/>
                  </a:lnTo>
                  <a:lnTo>
                    <a:pt x="636585" y="1212763"/>
                  </a:lnTo>
                  <a:lnTo>
                    <a:pt x="642018" y="1204733"/>
                  </a:lnTo>
                  <a:lnTo>
                    <a:pt x="650038" y="1199294"/>
                  </a:lnTo>
                  <a:lnTo>
                    <a:pt x="659797" y="1197292"/>
                  </a:lnTo>
                  <a:lnTo>
                    <a:pt x="669557" y="1199294"/>
                  </a:lnTo>
                  <a:lnTo>
                    <a:pt x="677577" y="1204733"/>
                  </a:lnTo>
                  <a:lnTo>
                    <a:pt x="683010" y="1212763"/>
                  </a:lnTo>
                  <a:lnTo>
                    <a:pt x="685010" y="1222533"/>
                  </a:lnTo>
                  <a:lnTo>
                    <a:pt x="683010" y="1232304"/>
                  </a:lnTo>
                  <a:lnTo>
                    <a:pt x="677577" y="1240333"/>
                  </a:lnTo>
                  <a:lnTo>
                    <a:pt x="669557" y="1245773"/>
                  </a:lnTo>
                  <a:lnTo>
                    <a:pt x="659797" y="1247774"/>
                  </a:lnTo>
                  <a:close/>
                </a:path>
                <a:path w="1319530" h="1247775">
                  <a:moveTo>
                    <a:pt x="976615" y="1247774"/>
                  </a:moveTo>
                  <a:lnTo>
                    <a:pt x="966855" y="1245773"/>
                  </a:lnTo>
                  <a:lnTo>
                    <a:pt x="958835" y="1240333"/>
                  </a:lnTo>
                  <a:lnTo>
                    <a:pt x="953402" y="1232304"/>
                  </a:lnTo>
                  <a:lnTo>
                    <a:pt x="951402" y="1222533"/>
                  </a:lnTo>
                  <a:lnTo>
                    <a:pt x="953402" y="1212763"/>
                  </a:lnTo>
                  <a:lnTo>
                    <a:pt x="958835" y="1204733"/>
                  </a:lnTo>
                  <a:lnTo>
                    <a:pt x="966855" y="1199294"/>
                  </a:lnTo>
                  <a:lnTo>
                    <a:pt x="976615" y="1197292"/>
                  </a:lnTo>
                  <a:lnTo>
                    <a:pt x="986642" y="1199294"/>
                  </a:lnTo>
                  <a:lnTo>
                    <a:pt x="994751" y="1204733"/>
                  </a:lnTo>
                  <a:lnTo>
                    <a:pt x="1000095" y="1212763"/>
                  </a:lnTo>
                  <a:lnTo>
                    <a:pt x="1001827" y="1222533"/>
                  </a:lnTo>
                  <a:lnTo>
                    <a:pt x="999827" y="1232304"/>
                  </a:lnTo>
                  <a:lnTo>
                    <a:pt x="994394" y="1240333"/>
                  </a:lnTo>
                  <a:lnTo>
                    <a:pt x="986374" y="1245773"/>
                  </a:lnTo>
                  <a:lnTo>
                    <a:pt x="976615" y="1247774"/>
                  </a:lnTo>
                  <a:close/>
                </a:path>
                <a:path w="1319530" h="1247775">
                  <a:moveTo>
                    <a:pt x="1293908" y="1247774"/>
                  </a:moveTo>
                  <a:lnTo>
                    <a:pt x="1284148" y="1245773"/>
                  </a:lnTo>
                  <a:lnTo>
                    <a:pt x="1276128" y="1240333"/>
                  </a:lnTo>
                  <a:lnTo>
                    <a:pt x="1270695" y="1232304"/>
                  </a:lnTo>
                  <a:lnTo>
                    <a:pt x="1268695" y="1222533"/>
                  </a:lnTo>
                  <a:lnTo>
                    <a:pt x="1270695" y="1212763"/>
                  </a:lnTo>
                  <a:lnTo>
                    <a:pt x="1276128" y="1204733"/>
                  </a:lnTo>
                  <a:lnTo>
                    <a:pt x="1284148" y="1199294"/>
                  </a:lnTo>
                  <a:lnTo>
                    <a:pt x="1293908" y="1197292"/>
                  </a:lnTo>
                  <a:lnTo>
                    <a:pt x="1303667" y="1199294"/>
                  </a:lnTo>
                  <a:lnTo>
                    <a:pt x="1311687" y="1204733"/>
                  </a:lnTo>
                  <a:lnTo>
                    <a:pt x="1317120" y="1212763"/>
                  </a:lnTo>
                  <a:lnTo>
                    <a:pt x="1319120" y="1222533"/>
                  </a:lnTo>
                  <a:lnTo>
                    <a:pt x="1317120" y="1232304"/>
                  </a:lnTo>
                  <a:lnTo>
                    <a:pt x="1311687" y="1240333"/>
                  </a:lnTo>
                  <a:lnTo>
                    <a:pt x="1303667" y="1245773"/>
                  </a:lnTo>
                  <a:lnTo>
                    <a:pt x="1293908" y="1247774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3492" y="1424215"/>
              <a:ext cx="10001250" cy="1821814"/>
            </a:xfrm>
            <a:custGeom>
              <a:avLst/>
              <a:gdLst/>
              <a:ahLst/>
              <a:cxnLst/>
              <a:rect l="l" t="t" r="r" b="b"/>
              <a:pathLst>
                <a:path w="10001250" h="1821814">
                  <a:moveTo>
                    <a:pt x="9699935" y="1821748"/>
                  </a:moveTo>
                  <a:lnTo>
                    <a:pt x="300871" y="1821748"/>
                  </a:lnTo>
                  <a:lnTo>
                    <a:pt x="252161" y="1817789"/>
                  </a:lnTo>
                  <a:lnTo>
                    <a:pt x="205919" y="1806334"/>
                  </a:lnTo>
                  <a:lnTo>
                    <a:pt x="162771" y="1788008"/>
                  </a:lnTo>
                  <a:lnTo>
                    <a:pt x="123345" y="1763440"/>
                  </a:lnTo>
                  <a:lnTo>
                    <a:pt x="88265" y="1733259"/>
                  </a:lnTo>
                  <a:lnTo>
                    <a:pt x="58160" y="1698091"/>
                  </a:lnTo>
                  <a:lnTo>
                    <a:pt x="33654" y="1658565"/>
                  </a:lnTo>
                  <a:lnTo>
                    <a:pt x="15375" y="1615308"/>
                  </a:lnTo>
                  <a:lnTo>
                    <a:pt x="3948" y="1568949"/>
                  </a:lnTo>
                  <a:lnTo>
                    <a:pt x="0" y="1520115"/>
                  </a:lnTo>
                  <a:lnTo>
                    <a:pt x="0" y="301632"/>
                  </a:lnTo>
                  <a:lnTo>
                    <a:pt x="3948" y="252798"/>
                  </a:lnTo>
                  <a:lnTo>
                    <a:pt x="15375" y="206439"/>
                  </a:lnTo>
                  <a:lnTo>
                    <a:pt x="33654" y="163183"/>
                  </a:lnTo>
                  <a:lnTo>
                    <a:pt x="58160" y="123656"/>
                  </a:lnTo>
                  <a:lnTo>
                    <a:pt x="88265" y="88489"/>
                  </a:lnTo>
                  <a:lnTo>
                    <a:pt x="123345" y="58307"/>
                  </a:lnTo>
                  <a:lnTo>
                    <a:pt x="162771" y="33739"/>
                  </a:lnTo>
                  <a:lnTo>
                    <a:pt x="205919" y="15414"/>
                  </a:lnTo>
                  <a:lnTo>
                    <a:pt x="252161" y="3958"/>
                  </a:lnTo>
                  <a:lnTo>
                    <a:pt x="300871" y="0"/>
                  </a:lnTo>
                  <a:lnTo>
                    <a:pt x="9699935" y="0"/>
                  </a:lnTo>
                  <a:lnTo>
                    <a:pt x="9748646" y="3958"/>
                  </a:lnTo>
                  <a:lnTo>
                    <a:pt x="9794888" y="15414"/>
                  </a:lnTo>
                  <a:lnTo>
                    <a:pt x="9838035" y="33739"/>
                  </a:lnTo>
                  <a:lnTo>
                    <a:pt x="9877462" y="58307"/>
                  </a:lnTo>
                  <a:lnTo>
                    <a:pt x="9912541" y="88489"/>
                  </a:lnTo>
                  <a:lnTo>
                    <a:pt x="9942646" y="123656"/>
                  </a:lnTo>
                  <a:lnTo>
                    <a:pt x="9967152" y="163183"/>
                  </a:lnTo>
                  <a:lnTo>
                    <a:pt x="9985432" y="206439"/>
                  </a:lnTo>
                  <a:lnTo>
                    <a:pt x="9996859" y="252798"/>
                  </a:lnTo>
                  <a:lnTo>
                    <a:pt x="10000807" y="301632"/>
                  </a:lnTo>
                  <a:lnTo>
                    <a:pt x="10000807" y="1520115"/>
                  </a:lnTo>
                  <a:lnTo>
                    <a:pt x="9996859" y="1568949"/>
                  </a:lnTo>
                  <a:lnTo>
                    <a:pt x="9985432" y="1615308"/>
                  </a:lnTo>
                  <a:lnTo>
                    <a:pt x="9967152" y="1658565"/>
                  </a:lnTo>
                  <a:lnTo>
                    <a:pt x="9942646" y="1698091"/>
                  </a:lnTo>
                  <a:lnTo>
                    <a:pt x="9912541" y="1733259"/>
                  </a:lnTo>
                  <a:lnTo>
                    <a:pt x="9877462" y="1763440"/>
                  </a:lnTo>
                  <a:lnTo>
                    <a:pt x="9838035" y="1788008"/>
                  </a:lnTo>
                  <a:lnTo>
                    <a:pt x="9794888" y="1806334"/>
                  </a:lnTo>
                  <a:lnTo>
                    <a:pt x="9748646" y="1817789"/>
                  </a:lnTo>
                  <a:lnTo>
                    <a:pt x="9699935" y="18217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146011" y="4302905"/>
            <a:ext cx="8532495" cy="2186940"/>
            <a:chOff x="8146011" y="4302905"/>
            <a:chExt cx="8532495" cy="2186940"/>
          </a:xfrm>
        </p:grpSpPr>
        <p:sp>
          <p:nvSpPr>
            <p:cNvPr id="12" name="object 12"/>
            <p:cNvSpPr/>
            <p:nvPr/>
          </p:nvSpPr>
          <p:spPr>
            <a:xfrm>
              <a:off x="8146041" y="4889145"/>
              <a:ext cx="8532495" cy="1600835"/>
            </a:xfrm>
            <a:custGeom>
              <a:avLst/>
              <a:gdLst/>
              <a:ahLst/>
              <a:cxnLst/>
              <a:rect l="l" t="t" r="r" b="b"/>
              <a:pathLst>
                <a:path w="8532494" h="1600835">
                  <a:moveTo>
                    <a:pt x="8230778" y="1600497"/>
                  </a:moveTo>
                  <a:lnTo>
                    <a:pt x="301089" y="1600497"/>
                  </a:lnTo>
                  <a:lnTo>
                    <a:pt x="252343" y="1596539"/>
                  </a:lnTo>
                  <a:lnTo>
                    <a:pt x="206068" y="1585083"/>
                  </a:lnTo>
                  <a:lnTo>
                    <a:pt x="162889" y="1566757"/>
                  </a:lnTo>
                  <a:lnTo>
                    <a:pt x="123434" y="1542190"/>
                  </a:lnTo>
                  <a:lnTo>
                    <a:pt x="88329" y="1512008"/>
                  </a:lnTo>
                  <a:lnTo>
                    <a:pt x="58202" y="1476840"/>
                  </a:lnTo>
                  <a:lnTo>
                    <a:pt x="33679" y="1437314"/>
                  </a:lnTo>
                  <a:lnTo>
                    <a:pt x="15386" y="1394058"/>
                  </a:lnTo>
                  <a:lnTo>
                    <a:pt x="3951" y="1347699"/>
                  </a:lnTo>
                  <a:lnTo>
                    <a:pt x="0" y="1298865"/>
                  </a:lnTo>
                  <a:lnTo>
                    <a:pt x="0" y="301632"/>
                  </a:lnTo>
                  <a:lnTo>
                    <a:pt x="3951" y="252798"/>
                  </a:lnTo>
                  <a:lnTo>
                    <a:pt x="15386" y="206439"/>
                  </a:lnTo>
                  <a:lnTo>
                    <a:pt x="33679" y="163183"/>
                  </a:lnTo>
                  <a:lnTo>
                    <a:pt x="58202" y="123656"/>
                  </a:lnTo>
                  <a:lnTo>
                    <a:pt x="88329" y="88489"/>
                  </a:lnTo>
                  <a:lnTo>
                    <a:pt x="123434" y="58307"/>
                  </a:lnTo>
                  <a:lnTo>
                    <a:pt x="162889" y="33739"/>
                  </a:lnTo>
                  <a:lnTo>
                    <a:pt x="206068" y="15414"/>
                  </a:lnTo>
                  <a:lnTo>
                    <a:pt x="252343" y="3958"/>
                  </a:lnTo>
                  <a:lnTo>
                    <a:pt x="301089" y="0"/>
                  </a:lnTo>
                  <a:lnTo>
                    <a:pt x="8230778" y="0"/>
                  </a:lnTo>
                  <a:lnTo>
                    <a:pt x="8279523" y="3958"/>
                  </a:lnTo>
                  <a:lnTo>
                    <a:pt x="8325799" y="15414"/>
                  </a:lnTo>
                  <a:lnTo>
                    <a:pt x="8368978" y="33739"/>
                  </a:lnTo>
                  <a:lnTo>
                    <a:pt x="8408433" y="58307"/>
                  </a:lnTo>
                  <a:lnTo>
                    <a:pt x="8443537" y="88489"/>
                  </a:lnTo>
                  <a:lnTo>
                    <a:pt x="8473664" y="123656"/>
                  </a:lnTo>
                  <a:lnTo>
                    <a:pt x="8498188" y="163183"/>
                  </a:lnTo>
                  <a:lnTo>
                    <a:pt x="8516481" y="206439"/>
                  </a:lnTo>
                  <a:lnTo>
                    <a:pt x="8527916" y="252798"/>
                  </a:lnTo>
                  <a:lnTo>
                    <a:pt x="8531867" y="301632"/>
                  </a:lnTo>
                  <a:lnTo>
                    <a:pt x="8531867" y="1298865"/>
                  </a:lnTo>
                  <a:lnTo>
                    <a:pt x="8527916" y="1347699"/>
                  </a:lnTo>
                  <a:lnTo>
                    <a:pt x="8516481" y="1394058"/>
                  </a:lnTo>
                  <a:lnTo>
                    <a:pt x="8498188" y="1437314"/>
                  </a:lnTo>
                  <a:lnTo>
                    <a:pt x="8473664" y="1476840"/>
                  </a:lnTo>
                  <a:lnTo>
                    <a:pt x="8443537" y="1512008"/>
                  </a:lnTo>
                  <a:lnTo>
                    <a:pt x="8408433" y="1542190"/>
                  </a:lnTo>
                  <a:lnTo>
                    <a:pt x="8368978" y="1566757"/>
                  </a:lnTo>
                  <a:lnTo>
                    <a:pt x="8325799" y="1585083"/>
                  </a:lnTo>
                  <a:lnTo>
                    <a:pt x="8279523" y="1596539"/>
                  </a:lnTo>
                  <a:lnTo>
                    <a:pt x="8230778" y="160049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46011" y="4302905"/>
              <a:ext cx="8527415" cy="1882775"/>
            </a:xfrm>
            <a:custGeom>
              <a:avLst/>
              <a:gdLst/>
              <a:ahLst/>
              <a:cxnLst/>
              <a:rect l="l" t="t" r="r" b="b"/>
              <a:pathLst>
                <a:path w="8527415" h="1882775">
                  <a:moveTo>
                    <a:pt x="8225911" y="1882499"/>
                  </a:moveTo>
                  <a:lnTo>
                    <a:pt x="300911" y="1882499"/>
                  </a:lnTo>
                  <a:lnTo>
                    <a:pt x="252194" y="1878541"/>
                  </a:lnTo>
                  <a:lnTo>
                    <a:pt x="205946" y="1867085"/>
                  </a:lnTo>
                  <a:lnTo>
                    <a:pt x="162793" y="1848759"/>
                  </a:lnTo>
                  <a:lnTo>
                    <a:pt x="123361" y="1824192"/>
                  </a:lnTo>
                  <a:lnTo>
                    <a:pt x="88277" y="1794010"/>
                  </a:lnTo>
                  <a:lnTo>
                    <a:pt x="58168" y="1758842"/>
                  </a:lnTo>
                  <a:lnTo>
                    <a:pt x="33659" y="1719316"/>
                  </a:lnTo>
                  <a:lnTo>
                    <a:pt x="15377" y="1676060"/>
                  </a:lnTo>
                  <a:lnTo>
                    <a:pt x="3948" y="1629701"/>
                  </a:lnTo>
                  <a:lnTo>
                    <a:pt x="0" y="1580867"/>
                  </a:lnTo>
                  <a:lnTo>
                    <a:pt x="0" y="301632"/>
                  </a:lnTo>
                  <a:lnTo>
                    <a:pt x="3948" y="252798"/>
                  </a:lnTo>
                  <a:lnTo>
                    <a:pt x="15377" y="206439"/>
                  </a:lnTo>
                  <a:lnTo>
                    <a:pt x="33659" y="163183"/>
                  </a:lnTo>
                  <a:lnTo>
                    <a:pt x="58168" y="123656"/>
                  </a:lnTo>
                  <a:lnTo>
                    <a:pt x="88277" y="88489"/>
                  </a:lnTo>
                  <a:lnTo>
                    <a:pt x="123361" y="58307"/>
                  </a:lnTo>
                  <a:lnTo>
                    <a:pt x="162793" y="33739"/>
                  </a:lnTo>
                  <a:lnTo>
                    <a:pt x="205946" y="15414"/>
                  </a:lnTo>
                  <a:lnTo>
                    <a:pt x="252194" y="3958"/>
                  </a:lnTo>
                  <a:lnTo>
                    <a:pt x="300911" y="0"/>
                  </a:lnTo>
                  <a:lnTo>
                    <a:pt x="8225911" y="0"/>
                  </a:lnTo>
                  <a:lnTo>
                    <a:pt x="8274627" y="3958"/>
                  </a:lnTo>
                  <a:lnTo>
                    <a:pt x="8320876" y="15414"/>
                  </a:lnTo>
                  <a:lnTo>
                    <a:pt x="8364029" y="33739"/>
                  </a:lnTo>
                  <a:lnTo>
                    <a:pt x="8403460" y="58307"/>
                  </a:lnTo>
                  <a:lnTo>
                    <a:pt x="8438544" y="88489"/>
                  </a:lnTo>
                  <a:lnTo>
                    <a:pt x="8468654" y="123656"/>
                  </a:lnTo>
                  <a:lnTo>
                    <a:pt x="8493163" y="163183"/>
                  </a:lnTo>
                  <a:lnTo>
                    <a:pt x="8511445" y="206439"/>
                  </a:lnTo>
                  <a:lnTo>
                    <a:pt x="8522873" y="252798"/>
                  </a:lnTo>
                  <a:lnTo>
                    <a:pt x="8526822" y="301632"/>
                  </a:lnTo>
                  <a:lnTo>
                    <a:pt x="8526822" y="1580867"/>
                  </a:lnTo>
                  <a:lnTo>
                    <a:pt x="8522873" y="1629701"/>
                  </a:lnTo>
                  <a:lnTo>
                    <a:pt x="8511445" y="1676060"/>
                  </a:lnTo>
                  <a:lnTo>
                    <a:pt x="8493163" y="1719316"/>
                  </a:lnTo>
                  <a:lnTo>
                    <a:pt x="8468654" y="1758842"/>
                  </a:lnTo>
                  <a:lnTo>
                    <a:pt x="8438544" y="1794010"/>
                  </a:lnTo>
                  <a:lnTo>
                    <a:pt x="8403460" y="1824192"/>
                  </a:lnTo>
                  <a:lnTo>
                    <a:pt x="8364029" y="1848759"/>
                  </a:lnTo>
                  <a:lnTo>
                    <a:pt x="8320876" y="1867085"/>
                  </a:lnTo>
                  <a:lnTo>
                    <a:pt x="8274627" y="1878541"/>
                  </a:lnTo>
                  <a:lnTo>
                    <a:pt x="8225911" y="1882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2730">
              <a:lnSpc>
                <a:spcPct val="100000"/>
              </a:lnSpc>
              <a:spcBef>
                <a:spcPts val="100"/>
              </a:spcBef>
            </a:pPr>
            <a:r>
              <a:rPr spc="400" dirty="0"/>
              <a:t>HTML5</a:t>
            </a:r>
            <a:r>
              <a:rPr dirty="0"/>
              <a:t> </a:t>
            </a:r>
            <a:r>
              <a:rPr spc="450" dirty="0"/>
              <a:t>AND</a:t>
            </a:r>
            <a:r>
              <a:rPr dirty="0"/>
              <a:t> </a:t>
            </a:r>
            <a:r>
              <a:rPr spc="290" dirty="0"/>
              <a:t>CSS3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611258" y="2359898"/>
            <a:ext cx="31381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0" dirty="0">
                <a:latin typeface="Tahoma"/>
                <a:cs typeface="Tahoma"/>
              </a:rPr>
              <a:t>WEB</a:t>
            </a:r>
            <a:r>
              <a:rPr sz="2600" spc="-180" dirty="0">
                <a:latin typeface="Tahoma"/>
                <a:cs typeface="Tahoma"/>
              </a:rPr>
              <a:t> </a:t>
            </a:r>
            <a:r>
              <a:rPr sz="2600" spc="150" dirty="0">
                <a:latin typeface="Tahoma"/>
                <a:cs typeface="Tahoma"/>
              </a:rPr>
              <a:t>DEVLOPMENT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84032" y="5021187"/>
            <a:ext cx="2680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20" dirty="0">
                <a:solidFill>
                  <a:srgbClr val="0048CC"/>
                </a:solidFill>
                <a:latin typeface="Times New Roman"/>
                <a:cs typeface="Times New Roman"/>
              </a:rPr>
              <a:t>B</a:t>
            </a:r>
            <a:r>
              <a:rPr sz="2800" b="1" spc="425" dirty="0">
                <a:solidFill>
                  <a:srgbClr val="0048CC"/>
                </a:solidFill>
                <a:latin typeface="Times New Roman"/>
                <a:cs typeface="Times New Roman"/>
              </a:rPr>
              <a:t>OO</a:t>
            </a:r>
            <a:r>
              <a:rPr sz="2800" b="1" spc="445" dirty="0">
                <a:solidFill>
                  <a:srgbClr val="0048CC"/>
                </a:solidFill>
                <a:latin typeface="Times New Roman"/>
                <a:cs typeface="Times New Roman"/>
              </a:rPr>
              <a:t>T</a:t>
            </a:r>
            <a:r>
              <a:rPr sz="2800" b="1" spc="370" dirty="0">
                <a:solidFill>
                  <a:srgbClr val="0048CC"/>
                </a:solidFill>
                <a:latin typeface="Times New Roman"/>
                <a:cs typeface="Times New Roman"/>
              </a:rPr>
              <a:t>S</a:t>
            </a:r>
            <a:r>
              <a:rPr sz="2800" b="1" spc="445" dirty="0">
                <a:solidFill>
                  <a:srgbClr val="0048CC"/>
                </a:solidFill>
                <a:latin typeface="Times New Roman"/>
                <a:cs typeface="Times New Roman"/>
              </a:rPr>
              <a:t>T</a:t>
            </a:r>
            <a:r>
              <a:rPr sz="2800" b="1" spc="254" dirty="0">
                <a:solidFill>
                  <a:srgbClr val="0048CC"/>
                </a:solidFill>
                <a:latin typeface="Times New Roman"/>
                <a:cs typeface="Times New Roman"/>
              </a:rPr>
              <a:t>R</a:t>
            </a:r>
            <a:r>
              <a:rPr sz="2800" b="1" spc="430" dirty="0">
                <a:solidFill>
                  <a:srgbClr val="0048CC"/>
                </a:solidFill>
                <a:latin typeface="Times New Roman"/>
                <a:cs typeface="Times New Roman"/>
              </a:rPr>
              <a:t>A</a:t>
            </a:r>
            <a:r>
              <a:rPr sz="2800" b="1" spc="480" dirty="0">
                <a:solidFill>
                  <a:srgbClr val="0048CC"/>
                </a:solidFill>
                <a:latin typeface="Times New Roman"/>
                <a:cs typeface="Times New Roman"/>
              </a:rPr>
              <a:t>P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57806" y="8062603"/>
            <a:ext cx="2665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00" dirty="0">
                <a:solidFill>
                  <a:srgbClr val="0048CC"/>
                </a:solidFill>
                <a:latin typeface="Times New Roman"/>
                <a:cs typeface="Times New Roman"/>
              </a:rPr>
              <a:t>JAVASCRIPT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35" y="4011167"/>
            <a:ext cx="7196327" cy="22311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4139262"/>
            <a:ext cx="73914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CONCLUSION</a:t>
            </a:r>
            <a:endParaRPr sz="9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3885" y="4185507"/>
            <a:ext cx="139180" cy="1391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3885" y="4835016"/>
            <a:ext cx="139180" cy="1391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37083" y="1047770"/>
            <a:ext cx="8812717" cy="8187113"/>
          </a:xfrm>
          <a:prstGeom prst="rect">
            <a:avLst/>
          </a:prstGeom>
          <a:solidFill>
            <a:srgbClr val="0048CC"/>
          </a:solidFill>
          <a:ln w="38327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19835" marR="506730">
              <a:lnSpc>
                <a:spcPct val="163900"/>
              </a:lnSpc>
            </a:pPr>
            <a:endParaRPr lang="en-US" sz="2600" spc="475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19835" marR="506730">
              <a:lnSpc>
                <a:spcPct val="163900"/>
              </a:lnSpc>
            </a:pPr>
            <a:endParaRPr lang="en-US" sz="2600" spc="475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19835" marR="506730">
              <a:lnSpc>
                <a:spcPct val="163900"/>
              </a:lnSpc>
            </a:pPr>
            <a:endParaRPr lang="en-US" sz="2600" spc="475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19835" marR="506730">
              <a:lnSpc>
                <a:spcPct val="163900"/>
              </a:lnSpc>
            </a:pPr>
            <a:r>
              <a:rPr sz="2600" spc="475" dirty="0">
                <a:solidFill>
                  <a:schemeClr val="bg1"/>
                </a:solidFill>
                <a:latin typeface="Trebuchet MS"/>
                <a:cs typeface="Trebuchet MS"/>
              </a:rPr>
              <a:t>AN</a:t>
            </a:r>
            <a:r>
              <a:rPr sz="2600" spc="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600" spc="330" dirty="0">
                <a:solidFill>
                  <a:schemeClr val="bg1"/>
                </a:solidFill>
                <a:latin typeface="Trebuchet MS"/>
                <a:cs typeface="Trebuchet MS"/>
              </a:rPr>
              <a:t>EFFICIENT</a:t>
            </a:r>
            <a:r>
              <a:rPr sz="2600" spc="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600" spc="550" dirty="0">
                <a:solidFill>
                  <a:schemeClr val="bg1"/>
                </a:solidFill>
                <a:latin typeface="Trebuchet MS"/>
                <a:cs typeface="Trebuchet MS"/>
              </a:rPr>
              <a:t>COMMUNICATION</a:t>
            </a:r>
            <a:r>
              <a:rPr sz="2600" spc="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600" spc="375" dirty="0">
                <a:solidFill>
                  <a:schemeClr val="bg1"/>
                </a:solidFill>
                <a:latin typeface="Trebuchet MS"/>
                <a:cs typeface="Trebuchet MS"/>
              </a:rPr>
              <a:t>TOOL. </a:t>
            </a:r>
            <a:r>
              <a:rPr sz="2600" spc="-77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endParaRPr lang="en-US" sz="2600" spc="-77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19835" marR="506730">
              <a:lnSpc>
                <a:spcPct val="163900"/>
              </a:lnSpc>
            </a:pPr>
            <a:endParaRPr lang="en-US" sz="2600" spc="-77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19835" marR="506730">
              <a:lnSpc>
                <a:spcPct val="163900"/>
              </a:lnSpc>
            </a:pPr>
            <a:r>
              <a:rPr sz="2600" spc="484" dirty="0">
                <a:solidFill>
                  <a:schemeClr val="bg1"/>
                </a:solidFill>
                <a:latin typeface="Trebuchet MS"/>
                <a:cs typeface="Trebuchet MS"/>
              </a:rPr>
              <a:t>QUICK </a:t>
            </a:r>
            <a:r>
              <a:rPr sz="2600" spc="520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2600" spc="409" dirty="0">
                <a:solidFill>
                  <a:schemeClr val="bg1"/>
                </a:solidFill>
                <a:latin typeface="Trebuchet MS"/>
                <a:cs typeface="Trebuchet MS"/>
              </a:rPr>
              <a:t>EFFECTIVE </a:t>
            </a:r>
            <a:r>
              <a:rPr sz="2600" spc="434" dirty="0">
                <a:solidFill>
                  <a:schemeClr val="bg1"/>
                </a:solidFill>
                <a:latin typeface="Trebuchet MS"/>
                <a:cs typeface="Trebuchet MS"/>
              </a:rPr>
              <a:t>SOLUTION </a:t>
            </a:r>
            <a:r>
              <a:rPr sz="2600" spc="459" dirty="0">
                <a:solidFill>
                  <a:schemeClr val="bg1"/>
                </a:solidFill>
                <a:latin typeface="Trebuchet MS"/>
                <a:cs typeface="Trebuchet MS"/>
              </a:rPr>
              <a:t>TO </a:t>
            </a:r>
            <a:r>
              <a:rPr sz="2600" spc="4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600" spc="270" dirty="0">
                <a:solidFill>
                  <a:schemeClr val="bg1"/>
                </a:solidFill>
                <a:latin typeface="Trebuchet MS"/>
                <a:cs typeface="Trebuchet MS"/>
              </a:rPr>
              <a:t>THE</a:t>
            </a:r>
            <a:r>
              <a:rPr sz="2600" spc="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600" spc="409" dirty="0">
                <a:solidFill>
                  <a:schemeClr val="bg1"/>
                </a:solidFill>
                <a:latin typeface="Trebuchet MS"/>
                <a:cs typeface="Trebuchet MS"/>
              </a:rPr>
              <a:t>PROBLEM.</a:t>
            </a:r>
            <a:endParaRPr lang="en-US" sz="2600" spc="40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19835" marR="506730">
              <a:lnSpc>
                <a:spcPct val="163900"/>
              </a:lnSpc>
            </a:pPr>
            <a:endParaRPr lang="en-US" sz="2600" spc="40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19835" marR="506730">
              <a:lnSpc>
                <a:spcPct val="163900"/>
              </a:lnSpc>
            </a:pPr>
            <a:endParaRPr lang="en-US" sz="2600" spc="40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19835" marR="506730">
              <a:lnSpc>
                <a:spcPct val="163900"/>
              </a:lnSpc>
            </a:pPr>
            <a:endParaRPr lang="en-US" sz="2600" spc="40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19835" marR="506730">
              <a:lnSpc>
                <a:spcPct val="163900"/>
              </a:lnSpc>
            </a:pPr>
            <a:endParaRPr sz="2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7607" y="2660903"/>
            <a:ext cx="6470903" cy="50718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3563" y="1309227"/>
            <a:ext cx="30645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RUCHIKA</a:t>
            </a:r>
            <a:r>
              <a:rPr spc="-40" dirty="0"/>
              <a:t> </a:t>
            </a:r>
            <a:r>
              <a:rPr spc="195" dirty="0"/>
              <a:t>JAIN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93563" y="1881808"/>
            <a:ext cx="1891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latin typeface="Lucida Console"/>
                <a:cs typeface="Lucida Console"/>
              </a:rPr>
              <a:t>FIRST</a:t>
            </a:r>
            <a:r>
              <a:rPr sz="2400" spc="-40" dirty="0">
                <a:latin typeface="Lucida Console"/>
                <a:cs typeface="Lucida Console"/>
              </a:rPr>
              <a:t> </a:t>
            </a:r>
            <a:r>
              <a:rPr sz="2400" spc="15" dirty="0">
                <a:latin typeface="Lucida Console"/>
                <a:cs typeface="Lucida Console"/>
              </a:rPr>
              <a:t>YEAR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54961" y="4511434"/>
            <a:ext cx="3544570" cy="113411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b="1" spc="409" dirty="0">
                <a:solidFill>
                  <a:srgbClr val="0048CC"/>
                </a:solidFill>
                <a:latin typeface="Times New Roman"/>
                <a:cs typeface="Times New Roman"/>
              </a:rPr>
              <a:t>PRADEEP</a:t>
            </a:r>
            <a:r>
              <a:rPr sz="2800" b="1" spc="-45" dirty="0">
                <a:solidFill>
                  <a:srgbClr val="0048CC"/>
                </a:solidFill>
                <a:latin typeface="Times New Roman"/>
                <a:cs typeface="Times New Roman"/>
              </a:rPr>
              <a:t> </a:t>
            </a:r>
            <a:r>
              <a:rPr sz="2800" b="1" spc="365" dirty="0">
                <a:solidFill>
                  <a:srgbClr val="0048CC"/>
                </a:solidFill>
                <a:latin typeface="Times New Roman"/>
                <a:cs typeface="Times New Roman"/>
              </a:rPr>
              <a:t>SINGH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400" spc="15" dirty="0">
                <a:latin typeface="Lucida Console"/>
                <a:cs typeface="Lucida Console"/>
              </a:rPr>
              <a:t>FIRST</a:t>
            </a:r>
            <a:r>
              <a:rPr sz="2400" spc="-25" dirty="0">
                <a:latin typeface="Lucida Console"/>
                <a:cs typeface="Lucida Console"/>
              </a:rPr>
              <a:t> </a:t>
            </a:r>
            <a:r>
              <a:rPr sz="2400" spc="15" dirty="0">
                <a:latin typeface="Lucida Console"/>
                <a:cs typeface="Lucida Console"/>
              </a:rPr>
              <a:t>YEAR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04782" y="6313766"/>
            <a:ext cx="2908935" cy="113411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b="1" spc="390" dirty="0">
                <a:solidFill>
                  <a:srgbClr val="0048CC"/>
                </a:solidFill>
                <a:latin typeface="Times New Roman"/>
                <a:cs typeface="Times New Roman"/>
              </a:rPr>
              <a:t>SANYAM</a:t>
            </a:r>
            <a:r>
              <a:rPr sz="2800" b="1" spc="-45" dirty="0">
                <a:solidFill>
                  <a:srgbClr val="0048CC"/>
                </a:solidFill>
                <a:latin typeface="Times New Roman"/>
                <a:cs typeface="Times New Roman"/>
              </a:rPr>
              <a:t> </a:t>
            </a:r>
            <a:r>
              <a:rPr sz="2800" b="1" spc="195" dirty="0">
                <a:solidFill>
                  <a:srgbClr val="0048CC"/>
                </a:solidFill>
                <a:latin typeface="Times New Roman"/>
                <a:cs typeface="Times New Roman"/>
              </a:rPr>
              <a:t>JAIN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400" spc="15" dirty="0">
                <a:latin typeface="Lucida Console"/>
                <a:cs typeface="Lucida Console"/>
              </a:rPr>
              <a:t>FIRST</a:t>
            </a:r>
            <a:r>
              <a:rPr sz="2400" spc="-25" dirty="0">
                <a:latin typeface="Lucida Console"/>
                <a:cs typeface="Lucida Console"/>
              </a:rPr>
              <a:t> </a:t>
            </a:r>
            <a:r>
              <a:rPr sz="2400" spc="15" dirty="0">
                <a:latin typeface="Lucida Console"/>
                <a:cs typeface="Lucida Console"/>
              </a:rPr>
              <a:t>YEAR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19903" y="2804218"/>
            <a:ext cx="3216910" cy="113411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b="1" spc="325" dirty="0">
                <a:solidFill>
                  <a:srgbClr val="0048CC"/>
                </a:solidFill>
                <a:latin typeface="Times New Roman"/>
                <a:cs typeface="Times New Roman"/>
              </a:rPr>
              <a:t>PRAJWAL</a:t>
            </a:r>
            <a:r>
              <a:rPr sz="2800" b="1" spc="-30" dirty="0">
                <a:solidFill>
                  <a:srgbClr val="0048CC"/>
                </a:solidFill>
                <a:latin typeface="Times New Roman"/>
                <a:cs typeface="Times New Roman"/>
              </a:rPr>
              <a:t> </a:t>
            </a:r>
            <a:r>
              <a:rPr sz="2800" b="1" spc="345" dirty="0">
                <a:solidFill>
                  <a:srgbClr val="0048CC"/>
                </a:solidFill>
                <a:latin typeface="Times New Roman"/>
                <a:cs typeface="Times New Roman"/>
              </a:rPr>
              <a:t>SONI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400" spc="15" dirty="0">
                <a:latin typeface="Lucida Console"/>
                <a:cs typeface="Lucida Console"/>
              </a:rPr>
              <a:t>FIRST</a:t>
            </a:r>
            <a:r>
              <a:rPr sz="2400" spc="-25" dirty="0">
                <a:latin typeface="Lucida Console"/>
                <a:cs typeface="Lucida Console"/>
              </a:rPr>
              <a:t> </a:t>
            </a:r>
            <a:r>
              <a:rPr sz="2400" spc="15" dirty="0">
                <a:latin typeface="Lucida Console"/>
                <a:cs typeface="Lucida Console"/>
              </a:rPr>
              <a:t>YEAR</a:t>
            </a:r>
            <a:endParaRPr sz="2400">
              <a:latin typeface="Lucida Console"/>
              <a:cs typeface="Lucida Consol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7" y="3148583"/>
            <a:ext cx="6635495" cy="220979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274819" y="7918293"/>
            <a:ext cx="6547484" cy="1555115"/>
          </a:xfrm>
          <a:custGeom>
            <a:avLst/>
            <a:gdLst/>
            <a:ahLst/>
            <a:cxnLst/>
            <a:rect l="l" t="t" r="r" b="b"/>
            <a:pathLst>
              <a:path w="6547484" h="1555115">
                <a:moveTo>
                  <a:pt x="6361347" y="1554528"/>
                </a:moveTo>
                <a:lnTo>
                  <a:pt x="185808" y="1554528"/>
                </a:lnTo>
                <a:lnTo>
                  <a:pt x="136494" y="1547861"/>
                </a:lnTo>
                <a:lnTo>
                  <a:pt x="92131" y="1529057"/>
                </a:lnTo>
                <a:lnTo>
                  <a:pt x="54510" y="1499910"/>
                </a:lnTo>
                <a:lnTo>
                  <a:pt x="25420" y="1462214"/>
                </a:lnTo>
                <a:lnTo>
                  <a:pt x="6653" y="1417764"/>
                </a:lnTo>
                <a:lnTo>
                  <a:pt x="0" y="1368353"/>
                </a:lnTo>
                <a:lnTo>
                  <a:pt x="0" y="186175"/>
                </a:lnTo>
                <a:lnTo>
                  <a:pt x="6653" y="136764"/>
                </a:lnTo>
                <a:lnTo>
                  <a:pt x="25420" y="92313"/>
                </a:lnTo>
                <a:lnTo>
                  <a:pt x="54510" y="54617"/>
                </a:lnTo>
                <a:lnTo>
                  <a:pt x="92131" y="25470"/>
                </a:lnTo>
                <a:lnTo>
                  <a:pt x="136494" y="6666"/>
                </a:lnTo>
                <a:lnTo>
                  <a:pt x="185808" y="0"/>
                </a:lnTo>
                <a:lnTo>
                  <a:pt x="6361347" y="0"/>
                </a:lnTo>
                <a:lnTo>
                  <a:pt x="6410660" y="6666"/>
                </a:lnTo>
                <a:lnTo>
                  <a:pt x="6455023" y="25470"/>
                </a:lnTo>
                <a:lnTo>
                  <a:pt x="6492645" y="54617"/>
                </a:lnTo>
                <a:lnTo>
                  <a:pt x="6521734" y="92313"/>
                </a:lnTo>
                <a:lnTo>
                  <a:pt x="6540501" y="136764"/>
                </a:lnTo>
                <a:lnTo>
                  <a:pt x="6547155" y="186175"/>
                </a:lnTo>
                <a:lnTo>
                  <a:pt x="6547155" y="1368353"/>
                </a:lnTo>
                <a:lnTo>
                  <a:pt x="6540501" y="1417764"/>
                </a:lnTo>
                <a:lnTo>
                  <a:pt x="6521734" y="1462214"/>
                </a:lnTo>
                <a:lnTo>
                  <a:pt x="6492645" y="1499910"/>
                </a:lnTo>
                <a:lnTo>
                  <a:pt x="6455023" y="1529057"/>
                </a:lnTo>
                <a:lnTo>
                  <a:pt x="6410660" y="1547861"/>
                </a:lnTo>
                <a:lnTo>
                  <a:pt x="6361347" y="15545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3563" y="8039499"/>
            <a:ext cx="3735704" cy="113411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b="1" spc="345" dirty="0">
                <a:solidFill>
                  <a:srgbClr val="0048CC"/>
                </a:solidFill>
                <a:latin typeface="Times New Roman"/>
                <a:cs typeface="Times New Roman"/>
              </a:rPr>
              <a:t>HARDIK</a:t>
            </a:r>
            <a:r>
              <a:rPr sz="2800" b="1" spc="-55" dirty="0">
                <a:solidFill>
                  <a:srgbClr val="0048CC"/>
                </a:solidFill>
                <a:latin typeface="Times New Roman"/>
                <a:cs typeface="Times New Roman"/>
              </a:rPr>
              <a:t> </a:t>
            </a:r>
            <a:r>
              <a:rPr sz="2800" b="1" spc="405" dirty="0">
                <a:solidFill>
                  <a:srgbClr val="0048CC"/>
                </a:solidFill>
                <a:latin typeface="Times New Roman"/>
                <a:cs typeface="Times New Roman"/>
              </a:rPr>
              <a:t>SHARMA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400" spc="15" dirty="0">
                <a:latin typeface="Lucida Console"/>
                <a:cs typeface="Lucida Console"/>
              </a:rPr>
              <a:t>FIRST</a:t>
            </a:r>
            <a:r>
              <a:rPr sz="2400" spc="-25" dirty="0">
                <a:latin typeface="Lucida Console"/>
                <a:cs typeface="Lucida Console"/>
              </a:rPr>
              <a:t> </a:t>
            </a:r>
            <a:r>
              <a:rPr sz="2400" spc="15" dirty="0">
                <a:latin typeface="Lucida Console"/>
                <a:cs typeface="Lucida Console"/>
              </a:rPr>
              <a:t>YEAR</a:t>
            </a:r>
            <a:endParaRPr sz="24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829499"/>
            <a:ext cx="14554835" cy="8645525"/>
            <a:chOff x="1028700" y="829499"/>
            <a:chExt cx="14554835" cy="8645525"/>
          </a:xfrm>
        </p:grpSpPr>
        <p:sp>
          <p:nvSpPr>
            <p:cNvPr id="3" name="object 3"/>
            <p:cNvSpPr/>
            <p:nvPr/>
          </p:nvSpPr>
          <p:spPr>
            <a:xfrm>
              <a:off x="1028700" y="829715"/>
              <a:ext cx="4638675" cy="8232140"/>
            </a:xfrm>
            <a:custGeom>
              <a:avLst/>
              <a:gdLst/>
              <a:ahLst/>
              <a:cxnLst/>
              <a:rect l="l" t="t" r="r" b="b"/>
              <a:pathLst>
                <a:path w="4638675" h="8232140">
                  <a:moveTo>
                    <a:pt x="4336733" y="8231899"/>
                  </a:moveTo>
                  <a:lnTo>
                    <a:pt x="301632" y="8231899"/>
                  </a:lnTo>
                  <a:lnTo>
                    <a:pt x="252798" y="8227948"/>
                  </a:lnTo>
                  <a:lnTo>
                    <a:pt x="206439" y="8216513"/>
                  </a:lnTo>
                  <a:lnTo>
                    <a:pt x="163183" y="8198220"/>
                  </a:lnTo>
                  <a:lnTo>
                    <a:pt x="123656" y="8173696"/>
                  </a:lnTo>
                  <a:lnTo>
                    <a:pt x="88489" y="8143568"/>
                  </a:lnTo>
                  <a:lnTo>
                    <a:pt x="58307" y="8108463"/>
                  </a:lnTo>
                  <a:lnTo>
                    <a:pt x="33739" y="8069007"/>
                  </a:lnTo>
                  <a:lnTo>
                    <a:pt x="15414" y="8025827"/>
                  </a:lnTo>
                  <a:lnTo>
                    <a:pt x="3958" y="7979550"/>
                  </a:lnTo>
                  <a:lnTo>
                    <a:pt x="0" y="7930803"/>
                  </a:lnTo>
                  <a:lnTo>
                    <a:pt x="0" y="301095"/>
                  </a:lnTo>
                  <a:lnTo>
                    <a:pt x="3958" y="252349"/>
                  </a:lnTo>
                  <a:lnTo>
                    <a:pt x="15414" y="206072"/>
                  </a:lnTo>
                  <a:lnTo>
                    <a:pt x="33739" y="162892"/>
                  </a:lnTo>
                  <a:lnTo>
                    <a:pt x="58307" y="123436"/>
                  </a:lnTo>
                  <a:lnTo>
                    <a:pt x="88489" y="88331"/>
                  </a:lnTo>
                  <a:lnTo>
                    <a:pt x="123656" y="58203"/>
                  </a:lnTo>
                  <a:lnTo>
                    <a:pt x="163183" y="33679"/>
                  </a:lnTo>
                  <a:lnTo>
                    <a:pt x="206439" y="15386"/>
                  </a:lnTo>
                  <a:lnTo>
                    <a:pt x="252798" y="3951"/>
                  </a:lnTo>
                  <a:lnTo>
                    <a:pt x="301632" y="0"/>
                  </a:lnTo>
                  <a:lnTo>
                    <a:pt x="4336733" y="0"/>
                  </a:lnTo>
                  <a:lnTo>
                    <a:pt x="4385566" y="3951"/>
                  </a:lnTo>
                  <a:lnTo>
                    <a:pt x="4431925" y="15386"/>
                  </a:lnTo>
                  <a:lnTo>
                    <a:pt x="4475182" y="33679"/>
                  </a:lnTo>
                  <a:lnTo>
                    <a:pt x="4514708" y="58203"/>
                  </a:lnTo>
                  <a:lnTo>
                    <a:pt x="4549876" y="88331"/>
                  </a:lnTo>
                  <a:lnTo>
                    <a:pt x="4580058" y="123436"/>
                  </a:lnTo>
                  <a:lnTo>
                    <a:pt x="4604625" y="162892"/>
                  </a:lnTo>
                  <a:lnTo>
                    <a:pt x="4622951" y="206072"/>
                  </a:lnTo>
                  <a:lnTo>
                    <a:pt x="4634407" y="252349"/>
                  </a:lnTo>
                  <a:lnTo>
                    <a:pt x="4638365" y="301095"/>
                  </a:lnTo>
                  <a:lnTo>
                    <a:pt x="4638365" y="7930803"/>
                  </a:lnTo>
                  <a:lnTo>
                    <a:pt x="4634407" y="7979550"/>
                  </a:lnTo>
                  <a:lnTo>
                    <a:pt x="4622951" y="8025827"/>
                  </a:lnTo>
                  <a:lnTo>
                    <a:pt x="4604625" y="8069007"/>
                  </a:lnTo>
                  <a:lnTo>
                    <a:pt x="4580058" y="8108463"/>
                  </a:lnTo>
                  <a:lnTo>
                    <a:pt x="4549876" y="8143568"/>
                  </a:lnTo>
                  <a:lnTo>
                    <a:pt x="4514708" y="8173696"/>
                  </a:lnTo>
                  <a:lnTo>
                    <a:pt x="4475182" y="8198220"/>
                  </a:lnTo>
                  <a:lnTo>
                    <a:pt x="4431925" y="8216513"/>
                  </a:lnTo>
                  <a:lnTo>
                    <a:pt x="4385566" y="8227948"/>
                  </a:lnTo>
                  <a:lnTo>
                    <a:pt x="4336733" y="823189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9854" y="829499"/>
              <a:ext cx="14083665" cy="8645525"/>
            </a:xfrm>
            <a:custGeom>
              <a:avLst/>
              <a:gdLst/>
              <a:ahLst/>
              <a:cxnLst/>
              <a:rect l="l" t="t" r="r" b="b"/>
              <a:pathLst>
                <a:path w="14083665" h="8645525">
                  <a:moveTo>
                    <a:pt x="13782221" y="8645180"/>
                  </a:moveTo>
                  <a:lnTo>
                    <a:pt x="301027" y="8645180"/>
                  </a:lnTo>
                  <a:lnTo>
                    <a:pt x="252291" y="8641221"/>
                  </a:lnTo>
                  <a:lnTo>
                    <a:pt x="206025" y="8629766"/>
                  </a:lnTo>
                  <a:lnTo>
                    <a:pt x="162855" y="8611440"/>
                  </a:lnTo>
                  <a:lnTo>
                    <a:pt x="123408" y="8586872"/>
                  </a:lnTo>
                  <a:lnTo>
                    <a:pt x="88311" y="8556691"/>
                  </a:lnTo>
                  <a:lnTo>
                    <a:pt x="58190" y="8521523"/>
                  </a:lnTo>
                  <a:lnTo>
                    <a:pt x="33672" y="8481997"/>
                  </a:lnTo>
                  <a:lnTo>
                    <a:pt x="15383" y="8438740"/>
                  </a:lnTo>
                  <a:lnTo>
                    <a:pt x="3950" y="8392381"/>
                  </a:lnTo>
                  <a:lnTo>
                    <a:pt x="0" y="8343548"/>
                  </a:lnTo>
                  <a:lnTo>
                    <a:pt x="0" y="301632"/>
                  </a:lnTo>
                  <a:lnTo>
                    <a:pt x="3950" y="252798"/>
                  </a:lnTo>
                  <a:lnTo>
                    <a:pt x="15383" y="206439"/>
                  </a:lnTo>
                  <a:lnTo>
                    <a:pt x="33672" y="163183"/>
                  </a:lnTo>
                  <a:lnTo>
                    <a:pt x="58190" y="123656"/>
                  </a:lnTo>
                  <a:lnTo>
                    <a:pt x="88311" y="88489"/>
                  </a:lnTo>
                  <a:lnTo>
                    <a:pt x="123408" y="58307"/>
                  </a:lnTo>
                  <a:lnTo>
                    <a:pt x="162855" y="33739"/>
                  </a:lnTo>
                  <a:lnTo>
                    <a:pt x="206025" y="15414"/>
                  </a:lnTo>
                  <a:lnTo>
                    <a:pt x="252291" y="3958"/>
                  </a:lnTo>
                  <a:lnTo>
                    <a:pt x="301027" y="0"/>
                  </a:lnTo>
                  <a:lnTo>
                    <a:pt x="13782221" y="0"/>
                  </a:lnTo>
                  <a:lnTo>
                    <a:pt x="13830956" y="3958"/>
                  </a:lnTo>
                  <a:lnTo>
                    <a:pt x="13877222" y="15414"/>
                  </a:lnTo>
                  <a:lnTo>
                    <a:pt x="13920392" y="33739"/>
                  </a:lnTo>
                  <a:lnTo>
                    <a:pt x="13959839" y="58307"/>
                  </a:lnTo>
                  <a:lnTo>
                    <a:pt x="13994936" y="88489"/>
                  </a:lnTo>
                  <a:lnTo>
                    <a:pt x="14025057" y="123656"/>
                  </a:lnTo>
                  <a:lnTo>
                    <a:pt x="14049575" y="163183"/>
                  </a:lnTo>
                  <a:lnTo>
                    <a:pt x="14067864" y="206439"/>
                  </a:lnTo>
                  <a:lnTo>
                    <a:pt x="14079297" y="252798"/>
                  </a:lnTo>
                  <a:lnTo>
                    <a:pt x="14083247" y="301632"/>
                  </a:lnTo>
                  <a:lnTo>
                    <a:pt x="14083247" y="8343548"/>
                  </a:lnTo>
                  <a:lnTo>
                    <a:pt x="14079297" y="8392381"/>
                  </a:lnTo>
                  <a:lnTo>
                    <a:pt x="14067864" y="8438740"/>
                  </a:lnTo>
                  <a:lnTo>
                    <a:pt x="14049575" y="8481997"/>
                  </a:lnTo>
                  <a:lnTo>
                    <a:pt x="14025057" y="8521523"/>
                  </a:lnTo>
                  <a:lnTo>
                    <a:pt x="13994936" y="8556691"/>
                  </a:lnTo>
                  <a:lnTo>
                    <a:pt x="13959839" y="8586872"/>
                  </a:lnTo>
                  <a:lnTo>
                    <a:pt x="13920392" y="8611440"/>
                  </a:lnTo>
                  <a:lnTo>
                    <a:pt x="13877222" y="8629766"/>
                  </a:lnTo>
                  <a:lnTo>
                    <a:pt x="13830956" y="8641221"/>
                  </a:lnTo>
                  <a:lnTo>
                    <a:pt x="13782221" y="86451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74090" y="6616420"/>
            <a:ext cx="476884" cy="2077085"/>
          </a:xfrm>
          <a:prstGeom prst="rect">
            <a:avLst/>
          </a:prstGeom>
        </p:spPr>
        <p:txBody>
          <a:bodyPr vert="vert270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spc="15" dirty="0">
                <a:solidFill>
                  <a:srgbClr val="0048CC"/>
                </a:solidFill>
                <a:latin typeface="Lucida Console"/>
                <a:cs typeface="Lucida Console"/>
              </a:rPr>
              <a:t>TERMINATORS</a:t>
            </a:r>
            <a:endParaRPr sz="2400">
              <a:latin typeface="Lucida Console"/>
              <a:cs typeface="Lucida Consol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2991" y="2167127"/>
            <a:ext cx="11926823" cy="16123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04398" y="4235276"/>
            <a:ext cx="8473440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99"/>
              </a:lnSpc>
              <a:spcBef>
                <a:spcPts val="100"/>
              </a:spcBef>
            </a:pPr>
            <a:r>
              <a:rPr sz="3400" b="1" spc="15" dirty="0">
                <a:solidFill>
                  <a:srgbClr val="0794FF"/>
                </a:solidFill>
                <a:latin typeface="Tahoma"/>
                <a:cs typeface="Tahoma"/>
              </a:rPr>
              <a:t>A </a:t>
            </a:r>
            <a:r>
              <a:rPr sz="3400" b="1" spc="20" dirty="0">
                <a:solidFill>
                  <a:srgbClr val="0794FF"/>
                </a:solidFill>
                <a:latin typeface="Tahoma"/>
                <a:cs typeface="Tahoma"/>
              </a:rPr>
              <a:t>bot </a:t>
            </a:r>
            <a:r>
              <a:rPr sz="3400" b="1" spc="30" dirty="0">
                <a:solidFill>
                  <a:srgbClr val="0794FF"/>
                </a:solidFill>
                <a:latin typeface="Tahoma"/>
                <a:cs typeface="Tahoma"/>
              </a:rPr>
              <a:t>to </a:t>
            </a:r>
            <a:r>
              <a:rPr sz="3400" b="1" spc="5" dirty="0">
                <a:solidFill>
                  <a:srgbClr val="0794FF"/>
                </a:solidFill>
                <a:latin typeface="Tahoma"/>
                <a:cs typeface="Tahoma"/>
              </a:rPr>
              <a:t>reduce </a:t>
            </a:r>
            <a:r>
              <a:rPr sz="3400" b="1" spc="50" dirty="0">
                <a:solidFill>
                  <a:srgbClr val="0794FF"/>
                </a:solidFill>
                <a:latin typeface="Tahoma"/>
                <a:cs typeface="Tahoma"/>
              </a:rPr>
              <a:t>man </a:t>
            </a:r>
            <a:r>
              <a:rPr sz="3400" b="1" dirty="0">
                <a:solidFill>
                  <a:srgbClr val="0794FF"/>
                </a:solidFill>
                <a:latin typeface="Tahoma"/>
                <a:cs typeface="Tahoma"/>
              </a:rPr>
              <a:t>work </a:t>
            </a:r>
            <a:r>
              <a:rPr sz="3400" b="1" spc="25" dirty="0">
                <a:solidFill>
                  <a:srgbClr val="0794FF"/>
                </a:solidFill>
                <a:latin typeface="Tahoma"/>
                <a:cs typeface="Tahoma"/>
              </a:rPr>
              <a:t>and </a:t>
            </a:r>
            <a:r>
              <a:rPr sz="3400" b="1" spc="35" dirty="0">
                <a:solidFill>
                  <a:srgbClr val="0794FF"/>
                </a:solidFill>
                <a:latin typeface="Tahoma"/>
                <a:cs typeface="Tahoma"/>
              </a:rPr>
              <a:t>make </a:t>
            </a:r>
            <a:r>
              <a:rPr sz="3400" b="1" spc="40" dirty="0">
                <a:solidFill>
                  <a:srgbClr val="0794FF"/>
                </a:solidFill>
                <a:latin typeface="Tahoma"/>
                <a:cs typeface="Tahoma"/>
              </a:rPr>
              <a:t> </a:t>
            </a:r>
            <a:r>
              <a:rPr sz="3400" b="1" spc="-20" dirty="0">
                <a:solidFill>
                  <a:srgbClr val="0794FF"/>
                </a:solidFill>
                <a:latin typeface="Tahoma"/>
                <a:cs typeface="Tahoma"/>
              </a:rPr>
              <a:t>things </a:t>
            </a:r>
            <a:r>
              <a:rPr sz="3400" b="1" spc="-5" dirty="0">
                <a:solidFill>
                  <a:srgbClr val="0794FF"/>
                </a:solidFill>
                <a:latin typeface="Tahoma"/>
                <a:cs typeface="Tahoma"/>
              </a:rPr>
              <a:t>contactless </a:t>
            </a:r>
            <a:r>
              <a:rPr sz="3400" b="1" dirty="0">
                <a:solidFill>
                  <a:srgbClr val="0794FF"/>
                </a:solidFill>
                <a:latin typeface="Tahoma"/>
                <a:cs typeface="Tahoma"/>
              </a:rPr>
              <a:t>inside </a:t>
            </a:r>
            <a:r>
              <a:rPr sz="3400" b="1" spc="15" dirty="0">
                <a:solidFill>
                  <a:srgbClr val="0794FF"/>
                </a:solidFill>
                <a:latin typeface="Tahoma"/>
                <a:cs typeface="Tahoma"/>
              </a:rPr>
              <a:t>a restaurant. </a:t>
            </a:r>
            <a:r>
              <a:rPr sz="3400" b="1" spc="20" dirty="0">
                <a:solidFill>
                  <a:srgbClr val="0794FF"/>
                </a:solidFill>
                <a:latin typeface="Tahoma"/>
                <a:cs typeface="Tahoma"/>
              </a:rPr>
              <a:t> </a:t>
            </a:r>
            <a:r>
              <a:rPr sz="3400" b="1" spc="-30" dirty="0">
                <a:solidFill>
                  <a:srgbClr val="0794FF"/>
                </a:solidFill>
                <a:latin typeface="Tahoma"/>
                <a:cs typeface="Tahoma"/>
              </a:rPr>
              <a:t>This</a:t>
            </a:r>
            <a:r>
              <a:rPr sz="3400" b="1" spc="-125" dirty="0">
                <a:solidFill>
                  <a:srgbClr val="0794FF"/>
                </a:solidFill>
                <a:latin typeface="Tahoma"/>
                <a:cs typeface="Tahoma"/>
              </a:rPr>
              <a:t> </a:t>
            </a:r>
            <a:r>
              <a:rPr sz="3400" b="1" spc="5" dirty="0">
                <a:solidFill>
                  <a:srgbClr val="0794FF"/>
                </a:solidFill>
                <a:latin typeface="Tahoma"/>
                <a:cs typeface="Tahoma"/>
              </a:rPr>
              <a:t>can</a:t>
            </a:r>
            <a:r>
              <a:rPr sz="3400" b="1" spc="-120" dirty="0">
                <a:solidFill>
                  <a:srgbClr val="0794FF"/>
                </a:solidFill>
                <a:latin typeface="Tahoma"/>
                <a:cs typeface="Tahoma"/>
              </a:rPr>
              <a:t> </a:t>
            </a:r>
            <a:r>
              <a:rPr sz="3400" b="1" spc="-10" dirty="0">
                <a:solidFill>
                  <a:srgbClr val="0794FF"/>
                </a:solidFill>
                <a:latin typeface="Tahoma"/>
                <a:cs typeface="Tahoma"/>
              </a:rPr>
              <a:t>be</a:t>
            </a:r>
            <a:r>
              <a:rPr sz="3400" b="1" spc="-120" dirty="0">
                <a:solidFill>
                  <a:srgbClr val="0794FF"/>
                </a:solidFill>
                <a:latin typeface="Tahoma"/>
                <a:cs typeface="Tahoma"/>
              </a:rPr>
              <a:t> </a:t>
            </a:r>
            <a:r>
              <a:rPr sz="3400" b="1" spc="-15" dirty="0">
                <a:solidFill>
                  <a:srgbClr val="0794FF"/>
                </a:solidFill>
                <a:latin typeface="Tahoma"/>
                <a:cs typeface="Tahoma"/>
              </a:rPr>
              <a:t>easily</a:t>
            </a:r>
            <a:r>
              <a:rPr sz="3400" b="1" spc="-120" dirty="0">
                <a:solidFill>
                  <a:srgbClr val="0794FF"/>
                </a:solidFill>
                <a:latin typeface="Tahoma"/>
                <a:cs typeface="Tahoma"/>
              </a:rPr>
              <a:t> </a:t>
            </a:r>
            <a:r>
              <a:rPr sz="3400" b="1" spc="-30" dirty="0">
                <a:solidFill>
                  <a:srgbClr val="0794FF"/>
                </a:solidFill>
                <a:latin typeface="Tahoma"/>
                <a:cs typeface="Tahoma"/>
              </a:rPr>
              <a:t>accessed</a:t>
            </a:r>
            <a:r>
              <a:rPr sz="3400" b="1" spc="-120" dirty="0">
                <a:solidFill>
                  <a:srgbClr val="0794FF"/>
                </a:solidFill>
                <a:latin typeface="Tahoma"/>
                <a:cs typeface="Tahoma"/>
              </a:rPr>
              <a:t> </a:t>
            </a:r>
            <a:r>
              <a:rPr sz="3400" b="1" spc="-15" dirty="0">
                <a:solidFill>
                  <a:srgbClr val="0794FF"/>
                </a:solidFill>
                <a:latin typeface="Tahoma"/>
                <a:cs typeface="Tahoma"/>
              </a:rPr>
              <a:t>by</a:t>
            </a:r>
            <a:r>
              <a:rPr sz="3400" b="1" spc="-120" dirty="0">
                <a:solidFill>
                  <a:srgbClr val="0794FF"/>
                </a:solidFill>
                <a:latin typeface="Tahoma"/>
                <a:cs typeface="Tahoma"/>
              </a:rPr>
              <a:t> </a:t>
            </a:r>
            <a:r>
              <a:rPr sz="3400" b="1" spc="-20" dirty="0">
                <a:solidFill>
                  <a:srgbClr val="0794FF"/>
                </a:solidFill>
                <a:latin typeface="Tahoma"/>
                <a:cs typeface="Tahoma"/>
              </a:rPr>
              <a:t>scanning </a:t>
            </a:r>
            <a:r>
              <a:rPr sz="3400" b="1" spc="-980" dirty="0">
                <a:solidFill>
                  <a:srgbClr val="0794FF"/>
                </a:solidFill>
                <a:latin typeface="Tahoma"/>
                <a:cs typeface="Tahoma"/>
              </a:rPr>
              <a:t> </a:t>
            </a:r>
            <a:r>
              <a:rPr sz="3400" b="1" spc="15" dirty="0">
                <a:solidFill>
                  <a:srgbClr val="0794FF"/>
                </a:solidFill>
                <a:latin typeface="Tahoma"/>
                <a:cs typeface="Tahoma"/>
              </a:rPr>
              <a:t>a</a:t>
            </a:r>
            <a:r>
              <a:rPr sz="3400" b="1" spc="-120" dirty="0">
                <a:solidFill>
                  <a:srgbClr val="0794FF"/>
                </a:solidFill>
                <a:latin typeface="Tahoma"/>
                <a:cs typeface="Tahoma"/>
              </a:rPr>
              <a:t> </a:t>
            </a:r>
            <a:r>
              <a:rPr sz="3400" b="1" spc="-75" dirty="0">
                <a:solidFill>
                  <a:srgbClr val="0794FF"/>
                </a:solidFill>
                <a:latin typeface="Tahoma"/>
                <a:cs typeface="Tahoma"/>
              </a:rPr>
              <a:t>QR</a:t>
            </a:r>
            <a:r>
              <a:rPr sz="3400" b="1" spc="-114" dirty="0">
                <a:solidFill>
                  <a:srgbClr val="0794FF"/>
                </a:solidFill>
                <a:latin typeface="Tahoma"/>
                <a:cs typeface="Tahoma"/>
              </a:rPr>
              <a:t> </a:t>
            </a:r>
            <a:r>
              <a:rPr sz="3400" b="1" spc="-45" dirty="0">
                <a:solidFill>
                  <a:srgbClr val="0794FF"/>
                </a:solidFill>
                <a:latin typeface="Tahoma"/>
                <a:cs typeface="Tahoma"/>
              </a:rPr>
              <a:t>Code.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175" y="4498847"/>
              <a:ext cx="5614415" cy="13289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89993" y="829571"/>
              <a:ext cx="9190355" cy="7884795"/>
            </a:xfrm>
            <a:custGeom>
              <a:avLst/>
              <a:gdLst/>
              <a:ahLst/>
              <a:cxnLst/>
              <a:rect l="l" t="t" r="r" b="b"/>
              <a:pathLst>
                <a:path w="9190355" h="7884795">
                  <a:moveTo>
                    <a:pt x="8889547" y="7884582"/>
                  </a:moveTo>
                  <a:lnTo>
                    <a:pt x="300368" y="7884582"/>
                  </a:lnTo>
                  <a:lnTo>
                    <a:pt x="251739" y="7880624"/>
                  </a:lnTo>
                  <a:lnTo>
                    <a:pt x="205574" y="7869168"/>
                  </a:lnTo>
                  <a:lnTo>
                    <a:pt x="162499" y="7850842"/>
                  </a:lnTo>
                  <a:lnTo>
                    <a:pt x="123138" y="7826275"/>
                  </a:lnTo>
                  <a:lnTo>
                    <a:pt x="88118" y="7796093"/>
                  </a:lnTo>
                  <a:lnTo>
                    <a:pt x="58062" y="7760925"/>
                  </a:lnTo>
                  <a:lnTo>
                    <a:pt x="33598" y="7721399"/>
                  </a:lnTo>
                  <a:lnTo>
                    <a:pt x="15349" y="7678143"/>
                  </a:lnTo>
                  <a:lnTo>
                    <a:pt x="3941" y="7631784"/>
                  </a:lnTo>
                  <a:lnTo>
                    <a:pt x="0" y="7582950"/>
                  </a:lnTo>
                  <a:lnTo>
                    <a:pt x="0" y="301632"/>
                  </a:lnTo>
                  <a:lnTo>
                    <a:pt x="3941" y="252798"/>
                  </a:lnTo>
                  <a:lnTo>
                    <a:pt x="15349" y="206439"/>
                  </a:lnTo>
                  <a:lnTo>
                    <a:pt x="33598" y="163183"/>
                  </a:lnTo>
                  <a:lnTo>
                    <a:pt x="58062" y="123656"/>
                  </a:lnTo>
                  <a:lnTo>
                    <a:pt x="88118" y="88489"/>
                  </a:lnTo>
                  <a:lnTo>
                    <a:pt x="123138" y="58307"/>
                  </a:lnTo>
                  <a:lnTo>
                    <a:pt x="162499" y="33739"/>
                  </a:lnTo>
                  <a:lnTo>
                    <a:pt x="205574" y="15414"/>
                  </a:lnTo>
                  <a:lnTo>
                    <a:pt x="251739" y="3958"/>
                  </a:lnTo>
                  <a:lnTo>
                    <a:pt x="300368" y="0"/>
                  </a:lnTo>
                  <a:lnTo>
                    <a:pt x="8889547" y="0"/>
                  </a:lnTo>
                  <a:lnTo>
                    <a:pt x="8938176" y="3958"/>
                  </a:lnTo>
                  <a:lnTo>
                    <a:pt x="8984341" y="15414"/>
                  </a:lnTo>
                  <a:lnTo>
                    <a:pt x="9027416" y="33739"/>
                  </a:lnTo>
                  <a:lnTo>
                    <a:pt x="9066777" y="58307"/>
                  </a:lnTo>
                  <a:lnTo>
                    <a:pt x="9101797" y="88489"/>
                  </a:lnTo>
                  <a:lnTo>
                    <a:pt x="9131852" y="123656"/>
                  </a:lnTo>
                  <a:lnTo>
                    <a:pt x="9156317" y="163183"/>
                  </a:lnTo>
                  <a:lnTo>
                    <a:pt x="9174566" y="206439"/>
                  </a:lnTo>
                  <a:lnTo>
                    <a:pt x="9185973" y="252798"/>
                  </a:lnTo>
                  <a:lnTo>
                    <a:pt x="9189915" y="301632"/>
                  </a:lnTo>
                  <a:lnTo>
                    <a:pt x="9189915" y="7582950"/>
                  </a:lnTo>
                  <a:lnTo>
                    <a:pt x="9185973" y="7631784"/>
                  </a:lnTo>
                  <a:lnTo>
                    <a:pt x="9174566" y="7678143"/>
                  </a:lnTo>
                  <a:lnTo>
                    <a:pt x="9156317" y="7721399"/>
                  </a:lnTo>
                  <a:lnTo>
                    <a:pt x="9131852" y="7760925"/>
                  </a:lnTo>
                  <a:lnTo>
                    <a:pt x="9101797" y="7796093"/>
                  </a:lnTo>
                  <a:lnTo>
                    <a:pt x="9066777" y="7826275"/>
                  </a:lnTo>
                  <a:lnTo>
                    <a:pt x="9027416" y="7850842"/>
                  </a:lnTo>
                  <a:lnTo>
                    <a:pt x="8984341" y="7869168"/>
                  </a:lnTo>
                  <a:lnTo>
                    <a:pt x="8938176" y="7880624"/>
                  </a:lnTo>
                  <a:lnTo>
                    <a:pt x="8889547" y="78845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4424" y="829571"/>
              <a:ext cx="8931275" cy="8645525"/>
            </a:xfrm>
            <a:custGeom>
              <a:avLst/>
              <a:gdLst/>
              <a:ahLst/>
              <a:cxnLst/>
              <a:rect l="l" t="t" r="r" b="b"/>
              <a:pathLst>
                <a:path w="8931275" h="8645525">
                  <a:moveTo>
                    <a:pt x="8629475" y="8645033"/>
                  </a:moveTo>
                  <a:lnTo>
                    <a:pt x="301219" y="8645033"/>
                  </a:lnTo>
                  <a:lnTo>
                    <a:pt x="252452" y="8641075"/>
                  </a:lnTo>
                  <a:lnTo>
                    <a:pt x="206156" y="8629619"/>
                  </a:lnTo>
                  <a:lnTo>
                    <a:pt x="162959" y="8611293"/>
                  </a:lnTo>
                  <a:lnTo>
                    <a:pt x="123487" y="8586726"/>
                  </a:lnTo>
                  <a:lnTo>
                    <a:pt x="88367" y="8556544"/>
                  </a:lnTo>
                  <a:lnTo>
                    <a:pt x="58227" y="8521376"/>
                  </a:lnTo>
                  <a:lnTo>
                    <a:pt x="33693" y="8481850"/>
                  </a:lnTo>
                  <a:lnTo>
                    <a:pt x="15392" y="8438594"/>
                  </a:lnTo>
                  <a:lnTo>
                    <a:pt x="3952" y="8392235"/>
                  </a:lnTo>
                  <a:lnTo>
                    <a:pt x="0" y="8343401"/>
                  </a:lnTo>
                  <a:lnTo>
                    <a:pt x="0" y="301632"/>
                  </a:lnTo>
                  <a:lnTo>
                    <a:pt x="3952" y="252798"/>
                  </a:lnTo>
                  <a:lnTo>
                    <a:pt x="15392" y="206439"/>
                  </a:lnTo>
                  <a:lnTo>
                    <a:pt x="33693" y="163183"/>
                  </a:lnTo>
                  <a:lnTo>
                    <a:pt x="58227" y="123656"/>
                  </a:lnTo>
                  <a:lnTo>
                    <a:pt x="88367" y="88489"/>
                  </a:lnTo>
                  <a:lnTo>
                    <a:pt x="123487" y="58307"/>
                  </a:lnTo>
                  <a:lnTo>
                    <a:pt x="162959" y="33739"/>
                  </a:lnTo>
                  <a:lnTo>
                    <a:pt x="206156" y="15414"/>
                  </a:lnTo>
                  <a:lnTo>
                    <a:pt x="252452" y="3958"/>
                  </a:lnTo>
                  <a:lnTo>
                    <a:pt x="301219" y="0"/>
                  </a:lnTo>
                  <a:lnTo>
                    <a:pt x="8629475" y="0"/>
                  </a:lnTo>
                  <a:lnTo>
                    <a:pt x="8678242" y="3958"/>
                  </a:lnTo>
                  <a:lnTo>
                    <a:pt x="8724538" y="15414"/>
                  </a:lnTo>
                  <a:lnTo>
                    <a:pt x="8767735" y="33739"/>
                  </a:lnTo>
                  <a:lnTo>
                    <a:pt x="8807207" y="58307"/>
                  </a:lnTo>
                  <a:lnTo>
                    <a:pt x="8842326" y="88489"/>
                  </a:lnTo>
                  <a:lnTo>
                    <a:pt x="8872467" y="123656"/>
                  </a:lnTo>
                  <a:lnTo>
                    <a:pt x="8897001" y="163183"/>
                  </a:lnTo>
                  <a:lnTo>
                    <a:pt x="8915301" y="206439"/>
                  </a:lnTo>
                  <a:lnTo>
                    <a:pt x="8926742" y="252798"/>
                  </a:lnTo>
                  <a:lnTo>
                    <a:pt x="8930694" y="301632"/>
                  </a:lnTo>
                  <a:lnTo>
                    <a:pt x="8930694" y="8343401"/>
                  </a:lnTo>
                  <a:lnTo>
                    <a:pt x="8926742" y="8392235"/>
                  </a:lnTo>
                  <a:lnTo>
                    <a:pt x="8915301" y="8438594"/>
                  </a:lnTo>
                  <a:lnTo>
                    <a:pt x="8897001" y="8481850"/>
                  </a:lnTo>
                  <a:lnTo>
                    <a:pt x="8872467" y="8521376"/>
                  </a:lnTo>
                  <a:lnTo>
                    <a:pt x="8842326" y="8556544"/>
                  </a:lnTo>
                  <a:lnTo>
                    <a:pt x="8807207" y="8586726"/>
                  </a:lnTo>
                  <a:lnTo>
                    <a:pt x="8767735" y="8611293"/>
                  </a:lnTo>
                  <a:lnTo>
                    <a:pt x="8724538" y="8629619"/>
                  </a:lnTo>
                  <a:lnTo>
                    <a:pt x="8678242" y="8641075"/>
                  </a:lnTo>
                  <a:lnTo>
                    <a:pt x="8629475" y="8645033"/>
                  </a:lnTo>
                  <a:close/>
                </a:path>
              </a:pathLst>
            </a:custGeom>
            <a:solidFill>
              <a:srgbClr val="004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242588" y="1429833"/>
            <a:ext cx="2555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500" dirty="0">
                <a:solidFill>
                  <a:srgbClr val="74C7FA"/>
                </a:solidFill>
                <a:latin typeface="Georgia"/>
                <a:cs typeface="Georgia"/>
              </a:rPr>
              <a:t>Problem</a:t>
            </a:r>
            <a:r>
              <a:rPr sz="3600" b="0" spc="70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b="0" spc="240" dirty="0">
                <a:solidFill>
                  <a:srgbClr val="74C7FA"/>
                </a:solidFill>
                <a:latin typeface="Georgia"/>
                <a:cs typeface="Georgia"/>
              </a:rPr>
              <a:t>1</a:t>
            </a:r>
            <a:endParaRPr sz="3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84076" y="6226617"/>
            <a:ext cx="476884" cy="2077085"/>
          </a:xfrm>
          <a:prstGeom prst="rect">
            <a:avLst/>
          </a:prstGeom>
        </p:spPr>
        <p:txBody>
          <a:bodyPr vert="vert270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spc="15" dirty="0">
                <a:solidFill>
                  <a:srgbClr val="0048CC"/>
                </a:solidFill>
                <a:latin typeface="Lucida Console"/>
                <a:cs typeface="Lucida Console"/>
              </a:rPr>
              <a:t>TERMINATORS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42588" y="2103822"/>
            <a:ext cx="6901815" cy="639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8125">
              <a:lnSpc>
                <a:spcPct val="116700"/>
              </a:lnSpc>
              <a:spcBef>
                <a:spcPts val="95"/>
              </a:spcBef>
            </a:pP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-1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37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55"/>
              </a:spcBef>
            </a:pPr>
            <a:r>
              <a:rPr sz="3600" spc="500" dirty="0">
                <a:solidFill>
                  <a:srgbClr val="74C7FA"/>
                </a:solidFill>
                <a:latin typeface="Georgia"/>
                <a:cs typeface="Georgia"/>
              </a:rPr>
              <a:t>Problem</a:t>
            </a:r>
            <a:r>
              <a:rPr sz="3600" spc="100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spc="155" dirty="0">
                <a:solidFill>
                  <a:srgbClr val="74C7FA"/>
                </a:solidFill>
                <a:latin typeface="Georgia"/>
                <a:cs typeface="Georgia"/>
              </a:rPr>
              <a:t>2</a:t>
            </a:r>
            <a:endParaRPr sz="3600">
              <a:latin typeface="Georgia"/>
              <a:cs typeface="Georgia"/>
            </a:endParaRPr>
          </a:p>
          <a:p>
            <a:pPr marL="12700" marR="5080">
              <a:lnSpc>
                <a:spcPct val="116700"/>
              </a:lnSpc>
              <a:spcBef>
                <a:spcPts val="1240"/>
              </a:spcBef>
            </a:pP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-4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FF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CT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4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800" spc="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800" spc="-37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55"/>
              </a:spcBef>
            </a:pPr>
            <a:r>
              <a:rPr sz="3600" spc="500" dirty="0">
                <a:solidFill>
                  <a:srgbClr val="74C7FA"/>
                </a:solidFill>
                <a:latin typeface="Georgia"/>
                <a:cs typeface="Georgia"/>
              </a:rPr>
              <a:t>Problem</a:t>
            </a:r>
            <a:r>
              <a:rPr sz="3600" spc="100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spc="25" dirty="0">
                <a:solidFill>
                  <a:srgbClr val="74C7FA"/>
                </a:solidFill>
                <a:latin typeface="Georgia"/>
                <a:cs typeface="Georgia"/>
              </a:rPr>
              <a:t>3</a:t>
            </a:r>
            <a:endParaRPr sz="3600">
              <a:latin typeface="Georgia"/>
              <a:cs typeface="Georgia"/>
            </a:endParaRPr>
          </a:p>
          <a:p>
            <a:pPr marL="12700" marR="1316990">
              <a:lnSpc>
                <a:spcPct val="116700"/>
              </a:lnSpc>
              <a:spcBef>
                <a:spcPts val="1240"/>
              </a:spcBef>
            </a:pP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GE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4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ORDERING.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400" spc="480" dirty="0">
                <a:solidFill>
                  <a:srgbClr val="74C7FA"/>
                </a:solidFill>
                <a:latin typeface="Georgia"/>
                <a:cs typeface="Georgia"/>
              </a:rPr>
              <a:t>Problem</a:t>
            </a:r>
            <a:r>
              <a:rPr sz="3400" spc="85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400" spc="475" dirty="0">
                <a:solidFill>
                  <a:srgbClr val="74C7FA"/>
                </a:solidFill>
                <a:latin typeface="Georgia"/>
                <a:cs typeface="Georgia"/>
              </a:rPr>
              <a:t>4</a:t>
            </a:r>
            <a:endParaRPr sz="3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650" spc="-130" dirty="0">
                <a:solidFill>
                  <a:srgbClr val="FFFFFF"/>
                </a:solidFill>
                <a:latin typeface="Verdana"/>
                <a:cs typeface="Verdana"/>
              </a:rPr>
              <a:t>TEDIOUS</a:t>
            </a:r>
            <a:r>
              <a:rPr sz="26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60" dirty="0">
                <a:solidFill>
                  <a:srgbClr val="FFFFFF"/>
                </a:solidFill>
                <a:latin typeface="Verdana"/>
                <a:cs typeface="Verdana"/>
              </a:rPr>
              <a:t>TASK</a:t>
            </a:r>
            <a:r>
              <a:rPr sz="26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6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25" dirty="0">
                <a:solidFill>
                  <a:srgbClr val="FFFFFF"/>
                </a:solidFill>
                <a:latin typeface="Verdana"/>
                <a:cs typeface="Verdana"/>
              </a:rPr>
              <a:t>CUSTOMIZE</a:t>
            </a:r>
            <a:r>
              <a:rPr sz="26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0" dirty="0">
                <a:solidFill>
                  <a:srgbClr val="FFFFFF"/>
                </a:solidFill>
                <a:latin typeface="Verdana"/>
                <a:cs typeface="Verdana"/>
              </a:rPr>
              <a:t>MENU.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16506" y="829576"/>
            <a:ext cx="9349105" cy="8645525"/>
            <a:chOff x="7916506" y="829576"/>
            <a:chExt cx="9349105" cy="8645525"/>
          </a:xfrm>
        </p:grpSpPr>
        <p:sp>
          <p:nvSpPr>
            <p:cNvPr id="3" name="object 3"/>
            <p:cNvSpPr/>
            <p:nvPr/>
          </p:nvSpPr>
          <p:spPr>
            <a:xfrm>
              <a:off x="7916506" y="829576"/>
              <a:ext cx="9190355" cy="7884795"/>
            </a:xfrm>
            <a:custGeom>
              <a:avLst/>
              <a:gdLst/>
              <a:ahLst/>
              <a:cxnLst/>
              <a:rect l="l" t="t" r="r" b="b"/>
              <a:pathLst>
                <a:path w="9190355" h="7884795">
                  <a:moveTo>
                    <a:pt x="8889547" y="7884582"/>
                  </a:moveTo>
                  <a:lnTo>
                    <a:pt x="300368" y="7884582"/>
                  </a:lnTo>
                  <a:lnTo>
                    <a:pt x="251739" y="7880624"/>
                  </a:lnTo>
                  <a:lnTo>
                    <a:pt x="205574" y="7869168"/>
                  </a:lnTo>
                  <a:lnTo>
                    <a:pt x="162499" y="7850842"/>
                  </a:lnTo>
                  <a:lnTo>
                    <a:pt x="123138" y="7826275"/>
                  </a:lnTo>
                  <a:lnTo>
                    <a:pt x="88118" y="7796093"/>
                  </a:lnTo>
                  <a:lnTo>
                    <a:pt x="58062" y="7760925"/>
                  </a:lnTo>
                  <a:lnTo>
                    <a:pt x="33598" y="7721399"/>
                  </a:lnTo>
                  <a:lnTo>
                    <a:pt x="15349" y="7678143"/>
                  </a:lnTo>
                  <a:lnTo>
                    <a:pt x="3941" y="7631784"/>
                  </a:lnTo>
                  <a:lnTo>
                    <a:pt x="0" y="7582950"/>
                  </a:lnTo>
                  <a:lnTo>
                    <a:pt x="0" y="301632"/>
                  </a:lnTo>
                  <a:lnTo>
                    <a:pt x="3941" y="252798"/>
                  </a:lnTo>
                  <a:lnTo>
                    <a:pt x="15349" y="206439"/>
                  </a:lnTo>
                  <a:lnTo>
                    <a:pt x="33598" y="163183"/>
                  </a:lnTo>
                  <a:lnTo>
                    <a:pt x="58062" y="123656"/>
                  </a:lnTo>
                  <a:lnTo>
                    <a:pt x="88118" y="88489"/>
                  </a:lnTo>
                  <a:lnTo>
                    <a:pt x="123138" y="58307"/>
                  </a:lnTo>
                  <a:lnTo>
                    <a:pt x="162499" y="33739"/>
                  </a:lnTo>
                  <a:lnTo>
                    <a:pt x="205574" y="15414"/>
                  </a:lnTo>
                  <a:lnTo>
                    <a:pt x="251739" y="3958"/>
                  </a:lnTo>
                  <a:lnTo>
                    <a:pt x="300368" y="0"/>
                  </a:lnTo>
                  <a:lnTo>
                    <a:pt x="8889547" y="0"/>
                  </a:lnTo>
                  <a:lnTo>
                    <a:pt x="8938176" y="3958"/>
                  </a:lnTo>
                  <a:lnTo>
                    <a:pt x="8984341" y="15414"/>
                  </a:lnTo>
                  <a:lnTo>
                    <a:pt x="9027416" y="33739"/>
                  </a:lnTo>
                  <a:lnTo>
                    <a:pt x="9066777" y="58307"/>
                  </a:lnTo>
                  <a:lnTo>
                    <a:pt x="9101797" y="88489"/>
                  </a:lnTo>
                  <a:lnTo>
                    <a:pt x="9131852" y="123656"/>
                  </a:lnTo>
                  <a:lnTo>
                    <a:pt x="9156317" y="163183"/>
                  </a:lnTo>
                  <a:lnTo>
                    <a:pt x="9174566" y="206439"/>
                  </a:lnTo>
                  <a:lnTo>
                    <a:pt x="9185973" y="252798"/>
                  </a:lnTo>
                  <a:lnTo>
                    <a:pt x="9189915" y="301632"/>
                  </a:lnTo>
                  <a:lnTo>
                    <a:pt x="9189915" y="7582950"/>
                  </a:lnTo>
                  <a:lnTo>
                    <a:pt x="9185973" y="7631784"/>
                  </a:lnTo>
                  <a:lnTo>
                    <a:pt x="9174566" y="7678143"/>
                  </a:lnTo>
                  <a:lnTo>
                    <a:pt x="9156317" y="7721399"/>
                  </a:lnTo>
                  <a:lnTo>
                    <a:pt x="9131852" y="7760925"/>
                  </a:lnTo>
                  <a:lnTo>
                    <a:pt x="9101797" y="7796093"/>
                  </a:lnTo>
                  <a:lnTo>
                    <a:pt x="9066777" y="7826275"/>
                  </a:lnTo>
                  <a:lnTo>
                    <a:pt x="9027416" y="7850842"/>
                  </a:lnTo>
                  <a:lnTo>
                    <a:pt x="8984341" y="7869168"/>
                  </a:lnTo>
                  <a:lnTo>
                    <a:pt x="8938176" y="7880624"/>
                  </a:lnTo>
                  <a:lnTo>
                    <a:pt x="8889547" y="7884582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34424" y="829576"/>
              <a:ext cx="8931275" cy="8645525"/>
            </a:xfrm>
            <a:custGeom>
              <a:avLst/>
              <a:gdLst/>
              <a:ahLst/>
              <a:cxnLst/>
              <a:rect l="l" t="t" r="r" b="b"/>
              <a:pathLst>
                <a:path w="8931275" h="8645525">
                  <a:moveTo>
                    <a:pt x="8629475" y="8645033"/>
                  </a:moveTo>
                  <a:lnTo>
                    <a:pt x="301219" y="8645033"/>
                  </a:lnTo>
                  <a:lnTo>
                    <a:pt x="252452" y="8641075"/>
                  </a:lnTo>
                  <a:lnTo>
                    <a:pt x="206156" y="8629619"/>
                  </a:lnTo>
                  <a:lnTo>
                    <a:pt x="162959" y="8611293"/>
                  </a:lnTo>
                  <a:lnTo>
                    <a:pt x="123487" y="8586726"/>
                  </a:lnTo>
                  <a:lnTo>
                    <a:pt x="88367" y="8556544"/>
                  </a:lnTo>
                  <a:lnTo>
                    <a:pt x="58227" y="8521376"/>
                  </a:lnTo>
                  <a:lnTo>
                    <a:pt x="33693" y="8481850"/>
                  </a:lnTo>
                  <a:lnTo>
                    <a:pt x="15392" y="8438594"/>
                  </a:lnTo>
                  <a:lnTo>
                    <a:pt x="3952" y="8392235"/>
                  </a:lnTo>
                  <a:lnTo>
                    <a:pt x="0" y="8343401"/>
                  </a:lnTo>
                  <a:lnTo>
                    <a:pt x="0" y="301632"/>
                  </a:lnTo>
                  <a:lnTo>
                    <a:pt x="3952" y="252798"/>
                  </a:lnTo>
                  <a:lnTo>
                    <a:pt x="15392" y="206439"/>
                  </a:lnTo>
                  <a:lnTo>
                    <a:pt x="33693" y="163183"/>
                  </a:lnTo>
                  <a:lnTo>
                    <a:pt x="58227" y="123656"/>
                  </a:lnTo>
                  <a:lnTo>
                    <a:pt x="88367" y="88489"/>
                  </a:lnTo>
                  <a:lnTo>
                    <a:pt x="123487" y="58307"/>
                  </a:lnTo>
                  <a:lnTo>
                    <a:pt x="162959" y="33739"/>
                  </a:lnTo>
                  <a:lnTo>
                    <a:pt x="206156" y="15414"/>
                  </a:lnTo>
                  <a:lnTo>
                    <a:pt x="252452" y="3958"/>
                  </a:lnTo>
                  <a:lnTo>
                    <a:pt x="301219" y="0"/>
                  </a:lnTo>
                  <a:lnTo>
                    <a:pt x="8629475" y="0"/>
                  </a:lnTo>
                  <a:lnTo>
                    <a:pt x="8678242" y="3958"/>
                  </a:lnTo>
                  <a:lnTo>
                    <a:pt x="8724538" y="15414"/>
                  </a:lnTo>
                  <a:lnTo>
                    <a:pt x="8767735" y="33739"/>
                  </a:lnTo>
                  <a:lnTo>
                    <a:pt x="8807207" y="58307"/>
                  </a:lnTo>
                  <a:lnTo>
                    <a:pt x="8842326" y="88489"/>
                  </a:lnTo>
                  <a:lnTo>
                    <a:pt x="8872467" y="123656"/>
                  </a:lnTo>
                  <a:lnTo>
                    <a:pt x="8897001" y="163183"/>
                  </a:lnTo>
                  <a:lnTo>
                    <a:pt x="8915301" y="206439"/>
                  </a:lnTo>
                  <a:lnTo>
                    <a:pt x="8926742" y="252798"/>
                  </a:lnTo>
                  <a:lnTo>
                    <a:pt x="8930694" y="301632"/>
                  </a:lnTo>
                  <a:lnTo>
                    <a:pt x="8930694" y="8343401"/>
                  </a:lnTo>
                  <a:lnTo>
                    <a:pt x="8926742" y="8392235"/>
                  </a:lnTo>
                  <a:lnTo>
                    <a:pt x="8915301" y="8438594"/>
                  </a:lnTo>
                  <a:lnTo>
                    <a:pt x="8897001" y="8481850"/>
                  </a:lnTo>
                  <a:lnTo>
                    <a:pt x="8872467" y="8521376"/>
                  </a:lnTo>
                  <a:lnTo>
                    <a:pt x="8842326" y="8556544"/>
                  </a:lnTo>
                  <a:lnTo>
                    <a:pt x="8807207" y="8586726"/>
                  </a:lnTo>
                  <a:lnTo>
                    <a:pt x="8767735" y="8611293"/>
                  </a:lnTo>
                  <a:lnTo>
                    <a:pt x="8724538" y="8629619"/>
                  </a:lnTo>
                  <a:lnTo>
                    <a:pt x="8678242" y="8641075"/>
                  </a:lnTo>
                  <a:lnTo>
                    <a:pt x="8629475" y="86450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94066" y="6226564"/>
            <a:ext cx="476884" cy="2077085"/>
          </a:xfrm>
          <a:prstGeom prst="rect">
            <a:avLst/>
          </a:prstGeom>
        </p:spPr>
        <p:txBody>
          <a:bodyPr vert="vert270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spc="15" dirty="0">
                <a:solidFill>
                  <a:srgbClr val="0048CC"/>
                </a:solidFill>
                <a:latin typeface="Lucida Console"/>
                <a:cs typeface="Lucida Console"/>
              </a:rPr>
              <a:t>TERMINATORS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42588" y="1958152"/>
            <a:ext cx="2532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434" dirty="0">
                <a:solidFill>
                  <a:srgbClr val="74C7FA"/>
                </a:solidFill>
                <a:latin typeface="Georgia"/>
                <a:cs typeface="Georgia"/>
              </a:rPr>
              <a:t>Solution</a:t>
            </a:r>
            <a:r>
              <a:rPr sz="3600" b="0" spc="55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b="0" spc="240" dirty="0">
                <a:solidFill>
                  <a:srgbClr val="74C7FA"/>
                </a:solidFill>
                <a:latin typeface="Georgia"/>
                <a:cs typeface="Georgia"/>
              </a:rPr>
              <a:t>1</a:t>
            </a:r>
            <a:endParaRPr sz="36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42588" y="2570138"/>
            <a:ext cx="7073265" cy="4972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06705">
              <a:lnSpc>
                <a:spcPct val="116700"/>
              </a:lnSpc>
              <a:spcBef>
                <a:spcPts val="95"/>
              </a:spcBef>
            </a:pPr>
            <a:r>
              <a:rPr sz="2800" b="1" i="1" spc="-120" dirty="0">
                <a:latin typeface="Verdana"/>
                <a:cs typeface="Verdana"/>
              </a:rPr>
              <a:t>C</a:t>
            </a:r>
            <a:r>
              <a:rPr sz="2800" b="1" i="1" spc="-195" dirty="0">
                <a:latin typeface="Verdana"/>
                <a:cs typeface="Verdana"/>
              </a:rPr>
              <a:t>H</a:t>
            </a:r>
            <a:r>
              <a:rPr sz="2800" b="1" i="1" spc="-105" dirty="0">
                <a:latin typeface="Verdana"/>
                <a:cs typeface="Verdana"/>
              </a:rPr>
              <a:t>A</a:t>
            </a:r>
            <a:r>
              <a:rPr sz="2800" b="1" i="1" spc="-210" dirty="0">
                <a:latin typeface="Verdana"/>
                <a:cs typeface="Verdana"/>
              </a:rPr>
              <a:t>T</a:t>
            </a:r>
            <a:r>
              <a:rPr sz="2800" b="1" i="1" spc="-220" dirty="0">
                <a:latin typeface="Verdana"/>
                <a:cs typeface="Verdana"/>
              </a:rPr>
              <a:t>B</a:t>
            </a:r>
            <a:r>
              <a:rPr sz="2800" b="1" i="1" spc="-204" dirty="0">
                <a:latin typeface="Verdana"/>
                <a:cs typeface="Verdana"/>
              </a:rPr>
              <a:t>O</a:t>
            </a:r>
            <a:r>
              <a:rPr sz="2800" b="1" i="1" spc="-210" dirty="0">
                <a:latin typeface="Verdana"/>
                <a:cs typeface="Verdana"/>
              </a:rPr>
              <a:t>T</a:t>
            </a:r>
            <a:r>
              <a:rPr sz="2800" b="1" i="1" spc="-220" dirty="0">
                <a:latin typeface="Verdana"/>
                <a:cs typeface="Verdana"/>
              </a:rPr>
              <a:t>S</a:t>
            </a:r>
            <a:r>
              <a:rPr sz="2800" b="1" i="1" spc="-229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-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140" dirty="0">
                <a:latin typeface="Verdana"/>
                <a:cs typeface="Verdana"/>
              </a:rPr>
              <a:t>A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T</a:t>
            </a:r>
            <a:r>
              <a:rPr sz="2800" spc="-130" dirty="0">
                <a:latin typeface="Verdana"/>
                <a:cs typeface="Verdana"/>
              </a:rPr>
              <a:t>E</a:t>
            </a:r>
            <a:r>
              <a:rPr sz="2800" spc="-45" dirty="0">
                <a:latin typeface="Verdana"/>
                <a:cs typeface="Verdana"/>
              </a:rPr>
              <a:t>C</a:t>
            </a:r>
            <a:r>
              <a:rPr sz="2800" spc="35" dirty="0">
                <a:latin typeface="Verdana"/>
                <a:cs typeface="Verdana"/>
              </a:rPr>
              <a:t>H</a:t>
            </a:r>
            <a:r>
              <a:rPr sz="2800" spc="-15" dirty="0">
                <a:latin typeface="Verdana"/>
                <a:cs typeface="Verdana"/>
              </a:rPr>
              <a:t>N</a:t>
            </a:r>
            <a:r>
              <a:rPr sz="2800" spc="-50" dirty="0">
                <a:latin typeface="Verdana"/>
                <a:cs typeface="Verdana"/>
              </a:rPr>
              <a:t>O</a:t>
            </a:r>
            <a:r>
              <a:rPr sz="2800" spc="-40" dirty="0">
                <a:latin typeface="Verdana"/>
                <a:cs typeface="Verdana"/>
              </a:rPr>
              <a:t>L</a:t>
            </a:r>
            <a:r>
              <a:rPr sz="2800" spc="-50" dirty="0">
                <a:latin typeface="Verdana"/>
                <a:cs typeface="Verdana"/>
              </a:rPr>
              <a:t>O</a:t>
            </a:r>
            <a:r>
              <a:rPr sz="2800" spc="-130" dirty="0">
                <a:latin typeface="Verdana"/>
                <a:cs typeface="Verdana"/>
              </a:rPr>
              <a:t>G</a:t>
            </a:r>
            <a:r>
              <a:rPr sz="2800" spc="-25" dirty="0">
                <a:latin typeface="Verdana"/>
                <a:cs typeface="Verdana"/>
              </a:rPr>
              <a:t>Y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TO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10" dirty="0">
                <a:latin typeface="Verdana"/>
                <a:cs typeface="Verdana"/>
              </a:rPr>
              <a:t>M</a:t>
            </a:r>
            <a:r>
              <a:rPr sz="2800" spc="135" dirty="0">
                <a:latin typeface="Verdana"/>
                <a:cs typeface="Verdana"/>
              </a:rPr>
              <a:t>A</a:t>
            </a:r>
            <a:r>
              <a:rPr sz="2800" spc="-170" dirty="0">
                <a:latin typeface="Verdana"/>
                <a:cs typeface="Verdana"/>
              </a:rPr>
              <a:t>K</a:t>
            </a:r>
            <a:r>
              <a:rPr sz="2800" spc="-90" dirty="0">
                <a:latin typeface="Verdana"/>
                <a:cs typeface="Verdana"/>
              </a:rPr>
              <a:t>E  </a:t>
            </a:r>
            <a:r>
              <a:rPr sz="2800" spc="-50" dirty="0">
                <a:latin typeface="Verdana"/>
                <a:cs typeface="Verdana"/>
              </a:rPr>
              <a:t>O</a:t>
            </a:r>
            <a:r>
              <a:rPr sz="2800" spc="-10" dirty="0">
                <a:latin typeface="Verdana"/>
                <a:cs typeface="Verdana"/>
              </a:rPr>
              <a:t>UR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340" dirty="0">
                <a:latin typeface="Verdana"/>
                <a:cs typeface="Verdana"/>
              </a:rPr>
              <a:t>W</a:t>
            </a:r>
            <a:r>
              <a:rPr sz="2800" spc="-50" dirty="0">
                <a:latin typeface="Verdana"/>
                <a:cs typeface="Verdana"/>
              </a:rPr>
              <a:t>O</a:t>
            </a:r>
            <a:r>
              <a:rPr sz="2800" spc="-15" dirty="0">
                <a:latin typeface="Verdana"/>
                <a:cs typeface="Verdana"/>
              </a:rPr>
              <a:t>R</a:t>
            </a:r>
            <a:r>
              <a:rPr sz="2800" spc="-165" dirty="0">
                <a:latin typeface="Verdana"/>
                <a:cs typeface="Verdana"/>
              </a:rPr>
              <a:t>K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30" dirty="0">
                <a:latin typeface="Verdana"/>
                <a:cs typeface="Verdana"/>
              </a:rPr>
              <a:t>E</a:t>
            </a:r>
            <a:r>
              <a:rPr sz="2800" spc="135" dirty="0">
                <a:latin typeface="Verdana"/>
                <a:cs typeface="Verdana"/>
              </a:rPr>
              <a:t>A</a:t>
            </a:r>
            <a:r>
              <a:rPr sz="2800" spc="-175" dirty="0">
                <a:latin typeface="Verdana"/>
                <a:cs typeface="Verdana"/>
              </a:rPr>
              <a:t>S</a:t>
            </a:r>
            <a:r>
              <a:rPr sz="2800" spc="-30" dirty="0">
                <a:latin typeface="Verdana"/>
                <a:cs typeface="Verdana"/>
              </a:rPr>
              <a:t>Y</a:t>
            </a:r>
            <a:r>
              <a:rPr sz="2800" spc="-375" dirty="0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900"/>
              </a:spcBef>
            </a:pPr>
            <a:r>
              <a:rPr sz="3600" spc="434" dirty="0">
                <a:solidFill>
                  <a:srgbClr val="74C7FA"/>
                </a:solidFill>
                <a:latin typeface="Georgia"/>
                <a:cs typeface="Georgia"/>
              </a:rPr>
              <a:t>Solution</a:t>
            </a:r>
            <a:r>
              <a:rPr sz="3600" spc="95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spc="155" dirty="0">
                <a:solidFill>
                  <a:srgbClr val="74C7FA"/>
                </a:solidFill>
                <a:latin typeface="Georgia"/>
                <a:cs typeface="Georgia"/>
              </a:rPr>
              <a:t>2</a:t>
            </a:r>
            <a:endParaRPr sz="3600">
              <a:latin typeface="Georgia"/>
              <a:cs typeface="Georgia"/>
            </a:endParaRPr>
          </a:p>
          <a:p>
            <a:pPr marL="12700" marR="713105">
              <a:lnSpc>
                <a:spcPct val="116700"/>
              </a:lnSpc>
              <a:spcBef>
                <a:spcPts val="495"/>
              </a:spcBef>
            </a:pPr>
            <a:r>
              <a:rPr sz="2800" b="1" i="1" spc="-204" dirty="0">
                <a:latin typeface="Verdana"/>
                <a:cs typeface="Verdana"/>
              </a:rPr>
              <a:t>Q</a:t>
            </a:r>
            <a:r>
              <a:rPr sz="2800" b="1" i="1" spc="-240" dirty="0">
                <a:latin typeface="Verdana"/>
                <a:cs typeface="Verdana"/>
              </a:rPr>
              <a:t>R</a:t>
            </a:r>
            <a:r>
              <a:rPr sz="2800" b="1" i="1" spc="-210" dirty="0">
                <a:latin typeface="Verdana"/>
                <a:cs typeface="Verdana"/>
              </a:rPr>
              <a:t> </a:t>
            </a:r>
            <a:r>
              <a:rPr sz="2800" b="1" i="1" spc="-120" dirty="0">
                <a:latin typeface="Verdana"/>
                <a:cs typeface="Verdana"/>
              </a:rPr>
              <a:t>C</a:t>
            </a:r>
            <a:r>
              <a:rPr sz="2800" b="1" i="1" spc="-204" dirty="0">
                <a:latin typeface="Verdana"/>
                <a:cs typeface="Verdana"/>
              </a:rPr>
              <a:t>O</a:t>
            </a:r>
            <a:r>
              <a:rPr sz="2800" b="1" i="1" spc="-220" dirty="0">
                <a:latin typeface="Verdana"/>
                <a:cs typeface="Verdana"/>
              </a:rPr>
              <a:t>D</a:t>
            </a:r>
            <a:r>
              <a:rPr sz="2800" b="1" i="1" spc="-260" dirty="0">
                <a:latin typeface="Verdana"/>
                <a:cs typeface="Verdana"/>
              </a:rPr>
              <a:t>E</a:t>
            </a:r>
            <a:r>
              <a:rPr sz="2800" b="1" i="1" spc="-229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TO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75" dirty="0">
                <a:latin typeface="Verdana"/>
                <a:cs typeface="Verdana"/>
              </a:rPr>
              <a:t>S</a:t>
            </a:r>
            <a:r>
              <a:rPr sz="2800" spc="-45" dirty="0">
                <a:latin typeface="Verdana"/>
                <a:cs typeface="Verdana"/>
              </a:rPr>
              <a:t>C</a:t>
            </a:r>
            <a:r>
              <a:rPr sz="2800" spc="135" dirty="0">
                <a:latin typeface="Verdana"/>
                <a:cs typeface="Verdana"/>
              </a:rPr>
              <a:t>A</a:t>
            </a:r>
            <a:r>
              <a:rPr sz="2800" spc="-10" dirty="0">
                <a:latin typeface="Verdana"/>
                <a:cs typeface="Verdana"/>
              </a:rPr>
              <a:t>N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140" dirty="0">
                <a:latin typeface="Verdana"/>
                <a:cs typeface="Verdana"/>
              </a:rPr>
              <a:t>A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75" dirty="0">
                <a:latin typeface="Verdana"/>
                <a:cs typeface="Verdana"/>
              </a:rPr>
              <a:t>S</a:t>
            </a:r>
            <a:r>
              <a:rPr sz="2800" spc="-50" dirty="0">
                <a:latin typeface="Verdana"/>
                <a:cs typeface="Verdana"/>
              </a:rPr>
              <a:t>O</a:t>
            </a:r>
            <a:r>
              <a:rPr sz="2800" spc="-40" dirty="0">
                <a:latin typeface="Verdana"/>
                <a:cs typeface="Verdana"/>
              </a:rPr>
              <a:t>L</a:t>
            </a:r>
            <a:r>
              <a:rPr sz="2800" spc="-10" dirty="0">
                <a:latin typeface="Verdana"/>
                <a:cs typeface="Verdana"/>
              </a:rPr>
              <a:t>U</a:t>
            </a:r>
            <a:r>
              <a:rPr sz="2800" spc="-45" dirty="0">
                <a:latin typeface="Verdana"/>
                <a:cs typeface="Verdana"/>
              </a:rPr>
              <a:t>T</a:t>
            </a:r>
            <a:r>
              <a:rPr sz="2800" spc="-465" dirty="0">
                <a:latin typeface="Verdana"/>
                <a:cs typeface="Verdana"/>
              </a:rPr>
              <a:t>I</a:t>
            </a:r>
            <a:r>
              <a:rPr sz="2800" spc="-50" dirty="0">
                <a:latin typeface="Verdana"/>
                <a:cs typeface="Verdana"/>
              </a:rPr>
              <a:t>O</a:t>
            </a:r>
            <a:r>
              <a:rPr sz="2800" spc="-10" dirty="0">
                <a:latin typeface="Verdana"/>
                <a:cs typeface="Verdana"/>
              </a:rPr>
              <a:t>N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F</a:t>
            </a:r>
            <a:r>
              <a:rPr sz="2800" spc="-50" dirty="0">
                <a:latin typeface="Verdana"/>
                <a:cs typeface="Verdana"/>
              </a:rPr>
              <a:t>O</a:t>
            </a:r>
            <a:r>
              <a:rPr sz="2800" spc="-5" dirty="0">
                <a:latin typeface="Verdana"/>
                <a:cs typeface="Verdana"/>
              </a:rPr>
              <a:t>R  </a:t>
            </a:r>
            <a:r>
              <a:rPr sz="2800" spc="-50" dirty="0">
                <a:latin typeface="Verdana"/>
                <a:cs typeface="Verdana"/>
              </a:rPr>
              <a:t>O</a:t>
            </a:r>
            <a:r>
              <a:rPr sz="2800" spc="-10" dirty="0">
                <a:latin typeface="Verdana"/>
                <a:cs typeface="Verdana"/>
              </a:rPr>
              <a:t>UR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125" dirty="0">
                <a:latin typeface="Verdana"/>
                <a:cs typeface="Verdana"/>
              </a:rPr>
              <a:t>P</a:t>
            </a:r>
            <a:r>
              <a:rPr sz="2800" spc="-15" dirty="0">
                <a:latin typeface="Verdana"/>
                <a:cs typeface="Verdana"/>
              </a:rPr>
              <a:t>R</a:t>
            </a:r>
            <a:r>
              <a:rPr sz="2800" spc="-50" dirty="0">
                <a:latin typeface="Verdana"/>
                <a:cs typeface="Verdana"/>
              </a:rPr>
              <a:t>O</a:t>
            </a:r>
            <a:r>
              <a:rPr sz="2800" spc="-20" dirty="0">
                <a:latin typeface="Verdana"/>
                <a:cs typeface="Verdana"/>
              </a:rPr>
              <a:t>B</a:t>
            </a:r>
            <a:r>
              <a:rPr sz="2800" spc="-40" dirty="0">
                <a:latin typeface="Verdana"/>
                <a:cs typeface="Verdana"/>
              </a:rPr>
              <a:t>L</a:t>
            </a:r>
            <a:r>
              <a:rPr sz="2800" spc="-130" dirty="0">
                <a:latin typeface="Verdana"/>
                <a:cs typeface="Verdana"/>
              </a:rPr>
              <a:t>E</a:t>
            </a:r>
            <a:r>
              <a:rPr sz="2800" spc="10" dirty="0">
                <a:latin typeface="Verdana"/>
                <a:cs typeface="Verdana"/>
              </a:rPr>
              <a:t>M</a:t>
            </a:r>
            <a:r>
              <a:rPr sz="2800" spc="-175" dirty="0">
                <a:latin typeface="Verdana"/>
                <a:cs typeface="Verdana"/>
              </a:rPr>
              <a:t>S</a:t>
            </a:r>
            <a:r>
              <a:rPr sz="2800" spc="-375" dirty="0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900"/>
              </a:spcBef>
            </a:pPr>
            <a:r>
              <a:rPr sz="3600" spc="434" dirty="0">
                <a:solidFill>
                  <a:srgbClr val="74C7FA"/>
                </a:solidFill>
                <a:latin typeface="Georgia"/>
                <a:cs typeface="Georgia"/>
              </a:rPr>
              <a:t>Solution</a:t>
            </a:r>
            <a:r>
              <a:rPr sz="3600" spc="95" dirty="0">
                <a:solidFill>
                  <a:srgbClr val="74C7FA"/>
                </a:solidFill>
                <a:latin typeface="Georgia"/>
                <a:cs typeface="Georgia"/>
              </a:rPr>
              <a:t> </a:t>
            </a:r>
            <a:r>
              <a:rPr sz="3600" spc="25" dirty="0">
                <a:solidFill>
                  <a:srgbClr val="74C7FA"/>
                </a:solidFill>
                <a:latin typeface="Georgia"/>
                <a:cs typeface="Georgia"/>
              </a:rPr>
              <a:t>3</a:t>
            </a:r>
            <a:endParaRPr sz="3600">
              <a:latin typeface="Georgia"/>
              <a:cs typeface="Georgia"/>
            </a:endParaRPr>
          </a:p>
          <a:p>
            <a:pPr marL="12700" marR="5080">
              <a:lnSpc>
                <a:spcPct val="116700"/>
              </a:lnSpc>
              <a:spcBef>
                <a:spcPts val="495"/>
              </a:spcBef>
            </a:pPr>
            <a:r>
              <a:rPr sz="2800" b="1" i="1" spc="-120" dirty="0">
                <a:latin typeface="Verdana"/>
                <a:cs typeface="Verdana"/>
              </a:rPr>
              <a:t>C</a:t>
            </a:r>
            <a:r>
              <a:rPr sz="2800" b="1" i="1" spc="-225" dirty="0">
                <a:latin typeface="Verdana"/>
                <a:cs typeface="Verdana"/>
              </a:rPr>
              <a:t>US</a:t>
            </a:r>
            <a:r>
              <a:rPr sz="2800" b="1" i="1" spc="-210" dirty="0">
                <a:latin typeface="Verdana"/>
                <a:cs typeface="Verdana"/>
              </a:rPr>
              <a:t>T</a:t>
            </a:r>
            <a:r>
              <a:rPr sz="2800" b="1" i="1" spc="-204" dirty="0">
                <a:latin typeface="Verdana"/>
                <a:cs typeface="Verdana"/>
              </a:rPr>
              <a:t>O</a:t>
            </a:r>
            <a:r>
              <a:rPr sz="2800" b="1" i="1" spc="-285" dirty="0">
                <a:latin typeface="Verdana"/>
                <a:cs typeface="Verdana"/>
              </a:rPr>
              <a:t>M</a:t>
            </a:r>
            <a:r>
              <a:rPr sz="2800" b="1" i="1" spc="-785" dirty="0">
                <a:latin typeface="Verdana"/>
                <a:cs typeface="Verdana"/>
              </a:rPr>
              <a:t>I</a:t>
            </a:r>
            <a:r>
              <a:rPr sz="2800" b="1" i="1" spc="-260" dirty="0">
                <a:latin typeface="Verdana"/>
                <a:cs typeface="Verdana"/>
              </a:rPr>
              <a:t>ZE</a:t>
            </a:r>
            <a:r>
              <a:rPr sz="2800" b="1" i="1" spc="-210" dirty="0">
                <a:latin typeface="Verdana"/>
                <a:cs typeface="Verdana"/>
              </a:rPr>
              <a:t> T</a:t>
            </a:r>
            <a:r>
              <a:rPr sz="2800" b="1" i="1" spc="-195" dirty="0">
                <a:latin typeface="Verdana"/>
                <a:cs typeface="Verdana"/>
              </a:rPr>
              <a:t>H</a:t>
            </a:r>
            <a:r>
              <a:rPr sz="2800" b="1" i="1" spc="-260" dirty="0">
                <a:latin typeface="Verdana"/>
                <a:cs typeface="Verdana"/>
              </a:rPr>
              <a:t>E</a:t>
            </a:r>
            <a:r>
              <a:rPr sz="2800" b="1" i="1" spc="-210" dirty="0">
                <a:latin typeface="Verdana"/>
                <a:cs typeface="Verdana"/>
              </a:rPr>
              <a:t> </a:t>
            </a:r>
            <a:r>
              <a:rPr sz="2800" b="1" i="1" spc="-285" dirty="0">
                <a:latin typeface="Verdana"/>
                <a:cs typeface="Verdana"/>
              </a:rPr>
              <a:t>M</a:t>
            </a:r>
            <a:r>
              <a:rPr sz="2800" b="1" i="1" spc="-265" dirty="0">
                <a:latin typeface="Verdana"/>
                <a:cs typeface="Verdana"/>
              </a:rPr>
              <a:t>E</a:t>
            </a:r>
            <a:r>
              <a:rPr sz="2800" b="1" i="1" spc="-280" dirty="0">
                <a:latin typeface="Verdana"/>
                <a:cs typeface="Verdana"/>
              </a:rPr>
              <a:t>N</a:t>
            </a:r>
            <a:r>
              <a:rPr sz="2800" b="1" i="1" spc="-220" dirty="0">
                <a:latin typeface="Verdana"/>
                <a:cs typeface="Verdana"/>
              </a:rPr>
              <a:t>U</a:t>
            </a:r>
            <a:r>
              <a:rPr sz="2800" b="1" i="1" spc="-229" dirty="0">
                <a:latin typeface="Verdana"/>
                <a:cs typeface="Verdana"/>
              </a:rPr>
              <a:t> </a:t>
            </a:r>
            <a:r>
              <a:rPr sz="2800" spc="340" dirty="0">
                <a:latin typeface="Verdana"/>
                <a:cs typeface="Verdana"/>
              </a:rPr>
              <a:t>W</a:t>
            </a:r>
            <a:r>
              <a:rPr sz="2800" spc="-465" dirty="0">
                <a:latin typeface="Verdana"/>
                <a:cs typeface="Verdana"/>
              </a:rPr>
              <a:t>I</a:t>
            </a:r>
            <a:r>
              <a:rPr sz="2800" spc="-45" dirty="0">
                <a:latin typeface="Verdana"/>
                <a:cs typeface="Verdana"/>
              </a:rPr>
              <a:t>T</a:t>
            </a:r>
            <a:r>
              <a:rPr sz="2800" spc="40" dirty="0">
                <a:latin typeface="Verdana"/>
                <a:cs typeface="Verdana"/>
              </a:rPr>
              <a:t>H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360" dirty="0">
                <a:latin typeface="Verdana"/>
                <a:cs typeface="Verdana"/>
              </a:rPr>
              <a:t>J</a:t>
            </a:r>
            <a:r>
              <a:rPr sz="2800" spc="-10" dirty="0">
                <a:latin typeface="Verdana"/>
                <a:cs typeface="Verdana"/>
              </a:rPr>
              <a:t>U</a:t>
            </a:r>
            <a:r>
              <a:rPr sz="2800" spc="-175" dirty="0">
                <a:latin typeface="Verdana"/>
                <a:cs typeface="Verdana"/>
              </a:rPr>
              <a:t>S</a:t>
            </a:r>
            <a:r>
              <a:rPr sz="2800" spc="-40" dirty="0">
                <a:latin typeface="Verdana"/>
                <a:cs typeface="Verdana"/>
              </a:rPr>
              <a:t>T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75" dirty="0">
                <a:latin typeface="Verdana"/>
                <a:cs typeface="Verdana"/>
              </a:rPr>
              <a:t>S</a:t>
            </a:r>
            <a:r>
              <a:rPr sz="2800" spc="-50" dirty="0">
                <a:latin typeface="Verdana"/>
                <a:cs typeface="Verdana"/>
              </a:rPr>
              <a:t>O</a:t>
            </a:r>
            <a:r>
              <a:rPr sz="2800" spc="10" dirty="0">
                <a:latin typeface="Verdana"/>
                <a:cs typeface="Verdana"/>
              </a:rPr>
              <a:t>M</a:t>
            </a:r>
            <a:r>
              <a:rPr sz="2800" spc="-90" dirty="0">
                <a:latin typeface="Verdana"/>
                <a:cs typeface="Verdana"/>
              </a:rPr>
              <a:t>E  </a:t>
            </a:r>
            <a:r>
              <a:rPr sz="2800" spc="-190" dirty="0">
                <a:latin typeface="Verdana"/>
                <a:cs typeface="Verdana"/>
              </a:rPr>
              <a:t>CLICKS.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4375" y="4568951"/>
            <a:ext cx="5294375" cy="120395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6197053" y="8577235"/>
            <a:ext cx="278765" cy="186055"/>
          </a:xfrm>
          <a:custGeom>
            <a:avLst/>
            <a:gdLst/>
            <a:ahLst/>
            <a:cxnLst/>
            <a:rect l="l" t="t" r="r" b="b"/>
            <a:pathLst>
              <a:path w="278765" h="186054">
                <a:moveTo>
                  <a:pt x="185737" y="0"/>
                </a:moveTo>
                <a:lnTo>
                  <a:pt x="278606" y="92868"/>
                </a:lnTo>
                <a:lnTo>
                  <a:pt x="185737" y="185737"/>
                </a:lnTo>
                <a:lnTo>
                  <a:pt x="163835" y="163835"/>
                </a:lnTo>
                <a:lnTo>
                  <a:pt x="219325" y="108346"/>
                </a:lnTo>
                <a:lnTo>
                  <a:pt x="0" y="108346"/>
                </a:lnTo>
                <a:lnTo>
                  <a:pt x="0" y="77390"/>
                </a:lnTo>
                <a:lnTo>
                  <a:pt x="219325" y="77390"/>
                </a:lnTo>
                <a:lnTo>
                  <a:pt x="163835" y="21901"/>
                </a:lnTo>
                <a:lnTo>
                  <a:pt x="1857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5957" y="388784"/>
              <a:ext cx="16591280" cy="6072505"/>
            </a:xfrm>
            <a:custGeom>
              <a:avLst/>
              <a:gdLst/>
              <a:ahLst/>
              <a:cxnLst/>
              <a:rect l="l" t="t" r="r" b="b"/>
              <a:pathLst>
                <a:path w="16591280" h="6072505">
                  <a:moveTo>
                    <a:pt x="78257" y="1315554"/>
                  </a:moveTo>
                  <a:lnTo>
                    <a:pt x="75565" y="1300429"/>
                  </a:lnTo>
                  <a:lnTo>
                    <a:pt x="67271" y="1287995"/>
                  </a:lnTo>
                  <a:lnTo>
                    <a:pt x="54686" y="1279575"/>
                  </a:lnTo>
                  <a:lnTo>
                    <a:pt x="39128" y="1276477"/>
                  </a:lnTo>
                  <a:lnTo>
                    <a:pt x="23977" y="1279575"/>
                  </a:lnTo>
                  <a:lnTo>
                    <a:pt x="11531" y="1287995"/>
                  </a:lnTo>
                  <a:lnTo>
                    <a:pt x="3098" y="1300429"/>
                  </a:lnTo>
                  <a:lnTo>
                    <a:pt x="0" y="1315554"/>
                  </a:lnTo>
                  <a:lnTo>
                    <a:pt x="3098" y="1330680"/>
                  </a:lnTo>
                  <a:lnTo>
                    <a:pt x="11531" y="1343113"/>
                  </a:lnTo>
                  <a:lnTo>
                    <a:pt x="23977" y="1351534"/>
                  </a:lnTo>
                  <a:lnTo>
                    <a:pt x="39128" y="1354632"/>
                  </a:lnTo>
                  <a:lnTo>
                    <a:pt x="54267" y="1351534"/>
                  </a:lnTo>
                  <a:lnTo>
                    <a:pt x="66713" y="1343113"/>
                  </a:lnTo>
                  <a:lnTo>
                    <a:pt x="75145" y="1330680"/>
                  </a:lnTo>
                  <a:lnTo>
                    <a:pt x="78257" y="1315554"/>
                  </a:lnTo>
                  <a:close/>
                </a:path>
                <a:path w="16591280" h="6072505">
                  <a:moveTo>
                    <a:pt x="78257" y="848842"/>
                  </a:moveTo>
                  <a:lnTo>
                    <a:pt x="75565" y="833716"/>
                  </a:lnTo>
                  <a:lnTo>
                    <a:pt x="67271" y="821283"/>
                  </a:lnTo>
                  <a:lnTo>
                    <a:pt x="54686" y="812863"/>
                  </a:lnTo>
                  <a:lnTo>
                    <a:pt x="39128" y="809764"/>
                  </a:lnTo>
                  <a:lnTo>
                    <a:pt x="23977" y="812863"/>
                  </a:lnTo>
                  <a:lnTo>
                    <a:pt x="11531" y="821283"/>
                  </a:lnTo>
                  <a:lnTo>
                    <a:pt x="3111" y="833716"/>
                  </a:lnTo>
                  <a:lnTo>
                    <a:pt x="0" y="848842"/>
                  </a:lnTo>
                  <a:lnTo>
                    <a:pt x="3111" y="863968"/>
                  </a:lnTo>
                  <a:lnTo>
                    <a:pt x="11531" y="876401"/>
                  </a:lnTo>
                  <a:lnTo>
                    <a:pt x="23977" y="884821"/>
                  </a:lnTo>
                  <a:lnTo>
                    <a:pt x="39128" y="887920"/>
                  </a:lnTo>
                  <a:lnTo>
                    <a:pt x="54267" y="884821"/>
                  </a:lnTo>
                  <a:lnTo>
                    <a:pt x="66713" y="876401"/>
                  </a:lnTo>
                  <a:lnTo>
                    <a:pt x="75145" y="863968"/>
                  </a:lnTo>
                  <a:lnTo>
                    <a:pt x="78257" y="848842"/>
                  </a:lnTo>
                  <a:close/>
                </a:path>
                <a:path w="16591280" h="6072505">
                  <a:moveTo>
                    <a:pt x="78257" y="396138"/>
                  </a:moveTo>
                  <a:lnTo>
                    <a:pt x="75247" y="381012"/>
                  </a:lnTo>
                  <a:lnTo>
                    <a:pt x="66992" y="368579"/>
                  </a:lnTo>
                  <a:lnTo>
                    <a:pt x="54584" y="360159"/>
                  </a:lnTo>
                  <a:lnTo>
                    <a:pt x="39128" y="357060"/>
                  </a:lnTo>
                  <a:lnTo>
                    <a:pt x="23977" y="360159"/>
                  </a:lnTo>
                  <a:lnTo>
                    <a:pt x="11531" y="368579"/>
                  </a:lnTo>
                  <a:lnTo>
                    <a:pt x="3111" y="381012"/>
                  </a:lnTo>
                  <a:lnTo>
                    <a:pt x="0" y="396138"/>
                  </a:lnTo>
                  <a:lnTo>
                    <a:pt x="3111" y="411264"/>
                  </a:lnTo>
                  <a:lnTo>
                    <a:pt x="11531" y="423684"/>
                  </a:lnTo>
                  <a:lnTo>
                    <a:pt x="23977" y="432104"/>
                  </a:lnTo>
                  <a:lnTo>
                    <a:pt x="39128" y="435216"/>
                  </a:lnTo>
                  <a:lnTo>
                    <a:pt x="54267" y="432104"/>
                  </a:lnTo>
                  <a:lnTo>
                    <a:pt x="66713" y="423684"/>
                  </a:lnTo>
                  <a:lnTo>
                    <a:pt x="75145" y="411264"/>
                  </a:lnTo>
                  <a:lnTo>
                    <a:pt x="78257" y="396138"/>
                  </a:lnTo>
                  <a:close/>
                </a:path>
                <a:path w="16591280" h="6072505">
                  <a:moveTo>
                    <a:pt x="78994" y="2248979"/>
                  </a:moveTo>
                  <a:lnTo>
                    <a:pt x="75882" y="2233853"/>
                  </a:lnTo>
                  <a:lnTo>
                    <a:pt x="67449" y="2221420"/>
                  </a:lnTo>
                  <a:lnTo>
                    <a:pt x="55003" y="2213000"/>
                  </a:lnTo>
                  <a:lnTo>
                    <a:pt x="39865" y="2209901"/>
                  </a:lnTo>
                  <a:lnTo>
                    <a:pt x="24726" y="2213000"/>
                  </a:lnTo>
                  <a:lnTo>
                    <a:pt x="12280" y="2221420"/>
                  </a:lnTo>
                  <a:lnTo>
                    <a:pt x="3848" y="2233853"/>
                  </a:lnTo>
                  <a:lnTo>
                    <a:pt x="736" y="2248979"/>
                  </a:lnTo>
                  <a:lnTo>
                    <a:pt x="3848" y="2264105"/>
                  </a:lnTo>
                  <a:lnTo>
                    <a:pt x="12280" y="2276538"/>
                  </a:lnTo>
                  <a:lnTo>
                    <a:pt x="24714" y="2284958"/>
                  </a:lnTo>
                  <a:lnTo>
                    <a:pt x="39865" y="2288057"/>
                  </a:lnTo>
                  <a:lnTo>
                    <a:pt x="55003" y="2284958"/>
                  </a:lnTo>
                  <a:lnTo>
                    <a:pt x="67449" y="2276538"/>
                  </a:lnTo>
                  <a:lnTo>
                    <a:pt x="75882" y="2264105"/>
                  </a:lnTo>
                  <a:lnTo>
                    <a:pt x="78994" y="2248979"/>
                  </a:lnTo>
                  <a:close/>
                </a:path>
                <a:path w="16591280" h="6072505">
                  <a:moveTo>
                    <a:pt x="78994" y="1768995"/>
                  </a:moveTo>
                  <a:lnTo>
                    <a:pt x="75882" y="1753870"/>
                  </a:lnTo>
                  <a:lnTo>
                    <a:pt x="67449" y="1741436"/>
                  </a:lnTo>
                  <a:lnTo>
                    <a:pt x="55003" y="1733016"/>
                  </a:lnTo>
                  <a:lnTo>
                    <a:pt x="39865" y="1729917"/>
                  </a:lnTo>
                  <a:lnTo>
                    <a:pt x="24714" y="1733016"/>
                  </a:lnTo>
                  <a:lnTo>
                    <a:pt x="12280" y="1741436"/>
                  </a:lnTo>
                  <a:lnTo>
                    <a:pt x="3848" y="1753870"/>
                  </a:lnTo>
                  <a:lnTo>
                    <a:pt x="736" y="1768995"/>
                  </a:lnTo>
                  <a:lnTo>
                    <a:pt x="3848" y="1784121"/>
                  </a:lnTo>
                  <a:lnTo>
                    <a:pt x="12280" y="1796554"/>
                  </a:lnTo>
                  <a:lnTo>
                    <a:pt x="24714" y="1804974"/>
                  </a:lnTo>
                  <a:lnTo>
                    <a:pt x="39865" y="1808073"/>
                  </a:lnTo>
                  <a:lnTo>
                    <a:pt x="55003" y="1804974"/>
                  </a:lnTo>
                  <a:lnTo>
                    <a:pt x="67449" y="1796554"/>
                  </a:lnTo>
                  <a:lnTo>
                    <a:pt x="75882" y="1784121"/>
                  </a:lnTo>
                  <a:lnTo>
                    <a:pt x="78994" y="1768995"/>
                  </a:lnTo>
                  <a:close/>
                </a:path>
                <a:path w="16591280" h="6072505">
                  <a:moveTo>
                    <a:pt x="570636" y="2248979"/>
                  </a:moveTo>
                  <a:lnTo>
                    <a:pt x="567944" y="2233853"/>
                  </a:lnTo>
                  <a:lnTo>
                    <a:pt x="559650" y="2221420"/>
                  </a:lnTo>
                  <a:lnTo>
                    <a:pt x="547065" y="2213000"/>
                  </a:lnTo>
                  <a:lnTo>
                    <a:pt x="531507" y="2209901"/>
                  </a:lnTo>
                  <a:lnTo>
                    <a:pt x="516369" y="2213000"/>
                  </a:lnTo>
                  <a:lnTo>
                    <a:pt x="503923" y="2221420"/>
                  </a:lnTo>
                  <a:lnTo>
                    <a:pt x="495490" y="2233853"/>
                  </a:lnTo>
                  <a:lnTo>
                    <a:pt x="492379" y="2248979"/>
                  </a:lnTo>
                  <a:lnTo>
                    <a:pt x="495490" y="2264105"/>
                  </a:lnTo>
                  <a:lnTo>
                    <a:pt x="503923" y="2276538"/>
                  </a:lnTo>
                  <a:lnTo>
                    <a:pt x="516369" y="2284958"/>
                  </a:lnTo>
                  <a:lnTo>
                    <a:pt x="531507" y="2288057"/>
                  </a:lnTo>
                  <a:lnTo>
                    <a:pt x="546658" y="2284958"/>
                  </a:lnTo>
                  <a:lnTo>
                    <a:pt x="559104" y="2276538"/>
                  </a:lnTo>
                  <a:lnTo>
                    <a:pt x="567524" y="2264105"/>
                  </a:lnTo>
                  <a:lnTo>
                    <a:pt x="570636" y="2248979"/>
                  </a:lnTo>
                  <a:close/>
                </a:path>
                <a:path w="16591280" h="6072505">
                  <a:moveTo>
                    <a:pt x="570636" y="1768995"/>
                  </a:moveTo>
                  <a:lnTo>
                    <a:pt x="567639" y="1753870"/>
                  </a:lnTo>
                  <a:lnTo>
                    <a:pt x="559371" y="1741436"/>
                  </a:lnTo>
                  <a:lnTo>
                    <a:pt x="546963" y="1733016"/>
                  </a:lnTo>
                  <a:lnTo>
                    <a:pt x="531507" y="1729917"/>
                  </a:lnTo>
                  <a:lnTo>
                    <a:pt x="516369" y="1733016"/>
                  </a:lnTo>
                  <a:lnTo>
                    <a:pt x="503923" y="1741436"/>
                  </a:lnTo>
                  <a:lnTo>
                    <a:pt x="495490" y="1753870"/>
                  </a:lnTo>
                  <a:lnTo>
                    <a:pt x="492379" y="1768995"/>
                  </a:lnTo>
                  <a:lnTo>
                    <a:pt x="495490" y="1784121"/>
                  </a:lnTo>
                  <a:lnTo>
                    <a:pt x="503923" y="1796554"/>
                  </a:lnTo>
                  <a:lnTo>
                    <a:pt x="516369" y="1804974"/>
                  </a:lnTo>
                  <a:lnTo>
                    <a:pt x="531507" y="1808073"/>
                  </a:lnTo>
                  <a:lnTo>
                    <a:pt x="546658" y="1804974"/>
                  </a:lnTo>
                  <a:lnTo>
                    <a:pt x="559104" y="1796554"/>
                  </a:lnTo>
                  <a:lnTo>
                    <a:pt x="567524" y="1784121"/>
                  </a:lnTo>
                  <a:lnTo>
                    <a:pt x="570636" y="1768995"/>
                  </a:lnTo>
                  <a:close/>
                </a:path>
                <a:path w="16591280" h="6072505">
                  <a:moveTo>
                    <a:pt x="570636" y="1315554"/>
                  </a:moveTo>
                  <a:lnTo>
                    <a:pt x="567524" y="1300429"/>
                  </a:lnTo>
                  <a:lnTo>
                    <a:pt x="559104" y="1287995"/>
                  </a:lnTo>
                  <a:lnTo>
                    <a:pt x="546658" y="1279575"/>
                  </a:lnTo>
                  <a:lnTo>
                    <a:pt x="531507" y="1276477"/>
                  </a:lnTo>
                  <a:lnTo>
                    <a:pt x="516369" y="1279575"/>
                  </a:lnTo>
                  <a:lnTo>
                    <a:pt x="503923" y="1287995"/>
                  </a:lnTo>
                  <a:lnTo>
                    <a:pt x="495490" y="1300429"/>
                  </a:lnTo>
                  <a:lnTo>
                    <a:pt x="492379" y="1315554"/>
                  </a:lnTo>
                  <a:lnTo>
                    <a:pt x="495490" y="1330680"/>
                  </a:lnTo>
                  <a:lnTo>
                    <a:pt x="503923" y="1343113"/>
                  </a:lnTo>
                  <a:lnTo>
                    <a:pt x="516369" y="1351534"/>
                  </a:lnTo>
                  <a:lnTo>
                    <a:pt x="531507" y="1354632"/>
                  </a:lnTo>
                  <a:lnTo>
                    <a:pt x="546658" y="1351534"/>
                  </a:lnTo>
                  <a:lnTo>
                    <a:pt x="559104" y="1343113"/>
                  </a:lnTo>
                  <a:lnTo>
                    <a:pt x="567524" y="1330680"/>
                  </a:lnTo>
                  <a:lnTo>
                    <a:pt x="570636" y="1315554"/>
                  </a:lnTo>
                  <a:close/>
                </a:path>
                <a:path w="16591280" h="6072505">
                  <a:moveTo>
                    <a:pt x="570636" y="848842"/>
                  </a:moveTo>
                  <a:lnTo>
                    <a:pt x="567537" y="833716"/>
                  </a:lnTo>
                  <a:lnTo>
                    <a:pt x="559104" y="821283"/>
                  </a:lnTo>
                  <a:lnTo>
                    <a:pt x="546658" y="812863"/>
                  </a:lnTo>
                  <a:lnTo>
                    <a:pt x="531507" y="809764"/>
                  </a:lnTo>
                  <a:lnTo>
                    <a:pt x="516369" y="812863"/>
                  </a:lnTo>
                  <a:lnTo>
                    <a:pt x="503923" y="821283"/>
                  </a:lnTo>
                  <a:lnTo>
                    <a:pt x="495490" y="833716"/>
                  </a:lnTo>
                  <a:lnTo>
                    <a:pt x="492379" y="848842"/>
                  </a:lnTo>
                  <a:lnTo>
                    <a:pt x="495490" y="863968"/>
                  </a:lnTo>
                  <a:lnTo>
                    <a:pt x="503923" y="876401"/>
                  </a:lnTo>
                  <a:lnTo>
                    <a:pt x="516369" y="884821"/>
                  </a:lnTo>
                  <a:lnTo>
                    <a:pt x="531507" y="887920"/>
                  </a:lnTo>
                  <a:lnTo>
                    <a:pt x="546658" y="884821"/>
                  </a:lnTo>
                  <a:lnTo>
                    <a:pt x="559104" y="876401"/>
                  </a:lnTo>
                  <a:lnTo>
                    <a:pt x="567537" y="863968"/>
                  </a:lnTo>
                  <a:lnTo>
                    <a:pt x="570636" y="848842"/>
                  </a:lnTo>
                  <a:close/>
                </a:path>
                <a:path w="16591280" h="6072505">
                  <a:moveTo>
                    <a:pt x="570636" y="395401"/>
                  </a:moveTo>
                  <a:lnTo>
                    <a:pt x="567537" y="380263"/>
                  </a:lnTo>
                  <a:lnTo>
                    <a:pt x="559104" y="367842"/>
                  </a:lnTo>
                  <a:lnTo>
                    <a:pt x="546658" y="359422"/>
                  </a:lnTo>
                  <a:lnTo>
                    <a:pt x="531507" y="356323"/>
                  </a:lnTo>
                  <a:lnTo>
                    <a:pt x="516369" y="359422"/>
                  </a:lnTo>
                  <a:lnTo>
                    <a:pt x="503923" y="367842"/>
                  </a:lnTo>
                  <a:lnTo>
                    <a:pt x="495490" y="380263"/>
                  </a:lnTo>
                  <a:lnTo>
                    <a:pt x="492379" y="395401"/>
                  </a:lnTo>
                  <a:lnTo>
                    <a:pt x="495490" y="410527"/>
                  </a:lnTo>
                  <a:lnTo>
                    <a:pt x="503923" y="422948"/>
                  </a:lnTo>
                  <a:lnTo>
                    <a:pt x="516369" y="431368"/>
                  </a:lnTo>
                  <a:lnTo>
                    <a:pt x="531507" y="434467"/>
                  </a:lnTo>
                  <a:lnTo>
                    <a:pt x="546658" y="431368"/>
                  </a:lnTo>
                  <a:lnTo>
                    <a:pt x="559104" y="422948"/>
                  </a:lnTo>
                  <a:lnTo>
                    <a:pt x="567537" y="410527"/>
                  </a:lnTo>
                  <a:lnTo>
                    <a:pt x="570636" y="395401"/>
                  </a:lnTo>
                  <a:close/>
                </a:path>
                <a:path w="16591280" h="6072505">
                  <a:moveTo>
                    <a:pt x="1062278" y="848842"/>
                  </a:moveTo>
                  <a:lnTo>
                    <a:pt x="1059586" y="833716"/>
                  </a:lnTo>
                  <a:lnTo>
                    <a:pt x="1051293" y="821283"/>
                  </a:lnTo>
                  <a:lnTo>
                    <a:pt x="1038707" y="812863"/>
                  </a:lnTo>
                  <a:lnTo>
                    <a:pt x="1023150" y="809764"/>
                  </a:lnTo>
                  <a:lnTo>
                    <a:pt x="1008011" y="812863"/>
                  </a:lnTo>
                  <a:lnTo>
                    <a:pt x="995565" y="821283"/>
                  </a:lnTo>
                  <a:lnTo>
                    <a:pt x="987132" y="833716"/>
                  </a:lnTo>
                  <a:lnTo>
                    <a:pt x="984034" y="848842"/>
                  </a:lnTo>
                  <a:lnTo>
                    <a:pt x="987132" y="863968"/>
                  </a:lnTo>
                  <a:lnTo>
                    <a:pt x="995565" y="876401"/>
                  </a:lnTo>
                  <a:lnTo>
                    <a:pt x="1008011" y="884821"/>
                  </a:lnTo>
                  <a:lnTo>
                    <a:pt x="1023150" y="887920"/>
                  </a:lnTo>
                  <a:lnTo>
                    <a:pt x="1038301" y="884821"/>
                  </a:lnTo>
                  <a:lnTo>
                    <a:pt x="1050747" y="876401"/>
                  </a:lnTo>
                  <a:lnTo>
                    <a:pt x="1059180" y="863968"/>
                  </a:lnTo>
                  <a:lnTo>
                    <a:pt x="1062278" y="848842"/>
                  </a:lnTo>
                  <a:close/>
                </a:path>
                <a:path w="16591280" h="6072505">
                  <a:moveTo>
                    <a:pt x="1062278" y="395401"/>
                  </a:moveTo>
                  <a:lnTo>
                    <a:pt x="1059281" y="380263"/>
                  </a:lnTo>
                  <a:lnTo>
                    <a:pt x="1051026" y="367842"/>
                  </a:lnTo>
                  <a:lnTo>
                    <a:pt x="1038606" y="359422"/>
                  </a:lnTo>
                  <a:lnTo>
                    <a:pt x="1023150" y="356323"/>
                  </a:lnTo>
                  <a:lnTo>
                    <a:pt x="1008011" y="359422"/>
                  </a:lnTo>
                  <a:lnTo>
                    <a:pt x="995565" y="367842"/>
                  </a:lnTo>
                  <a:lnTo>
                    <a:pt x="987132" y="380263"/>
                  </a:lnTo>
                  <a:lnTo>
                    <a:pt x="984034" y="395401"/>
                  </a:lnTo>
                  <a:lnTo>
                    <a:pt x="987132" y="410527"/>
                  </a:lnTo>
                  <a:lnTo>
                    <a:pt x="995565" y="422948"/>
                  </a:lnTo>
                  <a:lnTo>
                    <a:pt x="1008011" y="431368"/>
                  </a:lnTo>
                  <a:lnTo>
                    <a:pt x="1023150" y="434467"/>
                  </a:lnTo>
                  <a:lnTo>
                    <a:pt x="1038301" y="431368"/>
                  </a:lnTo>
                  <a:lnTo>
                    <a:pt x="1050747" y="422948"/>
                  </a:lnTo>
                  <a:lnTo>
                    <a:pt x="1059180" y="410527"/>
                  </a:lnTo>
                  <a:lnTo>
                    <a:pt x="1062278" y="395401"/>
                  </a:lnTo>
                  <a:close/>
                </a:path>
                <a:path w="16591280" h="6072505">
                  <a:moveTo>
                    <a:pt x="1063015" y="2248979"/>
                  </a:moveTo>
                  <a:lnTo>
                    <a:pt x="1059916" y="2233853"/>
                  </a:lnTo>
                  <a:lnTo>
                    <a:pt x="1051483" y="2221420"/>
                  </a:lnTo>
                  <a:lnTo>
                    <a:pt x="1039037" y="2213000"/>
                  </a:lnTo>
                  <a:lnTo>
                    <a:pt x="1023886" y="2209901"/>
                  </a:lnTo>
                  <a:lnTo>
                    <a:pt x="1008748" y="2213000"/>
                  </a:lnTo>
                  <a:lnTo>
                    <a:pt x="996302" y="2221420"/>
                  </a:lnTo>
                  <a:lnTo>
                    <a:pt x="987869" y="2233853"/>
                  </a:lnTo>
                  <a:lnTo>
                    <a:pt x="984770" y="2248979"/>
                  </a:lnTo>
                  <a:lnTo>
                    <a:pt x="987869" y="2264105"/>
                  </a:lnTo>
                  <a:lnTo>
                    <a:pt x="996302" y="2276538"/>
                  </a:lnTo>
                  <a:lnTo>
                    <a:pt x="1008748" y="2284958"/>
                  </a:lnTo>
                  <a:lnTo>
                    <a:pt x="1023886" y="2288057"/>
                  </a:lnTo>
                  <a:lnTo>
                    <a:pt x="1039037" y="2284958"/>
                  </a:lnTo>
                  <a:lnTo>
                    <a:pt x="1051483" y="2276538"/>
                  </a:lnTo>
                  <a:lnTo>
                    <a:pt x="1059916" y="2264105"/>
                  </a:lnTo>
                  <a:lnTo>
                    <a:pt x="1063015" y="2248979"/>
                  </a:lnTo>
                  <a:close/>
                </a:path>
                <a:path w="16591280" h="6072505">
                  <a:moveTo>
                    <a:pt x="1063015" y="1768995"/>
                  </a:moveTo>
                  <a:lnTo>
                    <a:pt x="1059916" y="1753870"/>
                  </a:lnTo>
                  <a:lnTo>
                    <a:pt x="1051483" y="1741436"/>
                  </a:lnTo>
                  <a:lnTo>
                    <a:pt x="1039037" y="1733016"/>
                  </a:lnTo>
                  <a:lnTo>
                    <a:pt x="1023886" y="1729917"/>
                  </a:lnTo>
                  <a:lnTo>
                    <a:pt x="1008748" y="1733016"/>
                  </a:lnTo>
                  <a:lnTo>
                    <a:pt x="996302" y="1741436"/>
                  </a:lnTo>
                  <a:lnTo>
                    <a:pt x="987869" y="1753870"/>
                  </a:lnTo>
                  <a:lnTo>
                    <a:pt x="984770" y="1768995"/>
                  </a:lnTo>
                  <a:lnTo>
                    <a:pt x="987869" y="1784121"/>
                  </a:lnTo>
                  <a:lnTo>
                    <a:pt x="996302" y="1796554"/>
                  </a:lnTo>
                  <a:lnTo>
                    <a:pt x="1008748" y="1804974"/>
                  </a:lnTo>
                  <a:lnTo>
                    <a:pt x="1023886" y="1808073"/>
                  </a:lnTo>
                  <a:lnTo>
                    <a:pt x="1039037" y="1804974"/>
                  </a:lnTo>
                  <a:lnTo>
                    <a:pt x="1051483" y="1796554"/>
                  </a:lnTo>
                  <a:lnTo>
                    <a:pt x="1059916" y="1784121"/>
                  </a:lnTo>
                  <a:lnTo>
                    <a:pt x="1063015" y="1768995"/>
                  </a:lnTo>
                  <a:close/>
                </a:path>
                <a:path w="16591280" h="6072505">
                  <a:moveTo>
                    <a:pt x="1063015" y="1315554"/>
                  </a:moveTo>
                  <a:lnTo>
                    <a:pt x="1059916" y="1300429"/>
                  </a:lnTo>
                  <a:lnTo>
                    <a:pt x="1051483" y="1287995"/>
                  </a:lnTo>
                  <a:lnTo>
                    <a:pt x="1039037" y="1279575"/>
                  </a:lnTo>
                  <a:lnTo>
                    <a:pt x="1023886" y="1276477"/>
                  </a:lnTo>
                  <a:lnTo>
                    <a:pt x="1008748" y="1279575"/>
                  </a:lnTo>
                  <a:lnTo>
                    <a:pt x="996302" y="1287995"/>
                  </a:lnTo>
                  <a:lnTo>
                    <a:pt x="987869" y="1300429"/>
                  </a:lnTo>
                  <a:lnTo>
                    <a:pt x="984770" y="1315554"/>
                  </a:lnTo>
                  <a:lnTo>
                    <a:pt x="987869" y="1330680"/>
                  </a:lnTo>
                  <a:lnTo>
                    <a:pt x="996302" y="1343113"/>
                  </a:lnTo>
                  <a:lnTo>
                    <a:pt x="1008748" y="1351534"/>
                  </a:lnTo>
                  <a:lnTo>
                    <a:pt x="1023886" y="1354632"/>
                  </a:lnTo>
                  <a:lnTo>
                    <a:pt x="1039037" y="1351534"/>
                  </a:lnTo>
                  <a:lnTo>
                    <a:pt x="1051483" y="1343113"/>
                  </a:lnTo>
                  <a:lnTo>
                    <a:pt x="1059916" y="1330680"/>
                  </a:lnTo>
                  <a:lnTo>
                    <a:pt x="1063015" y="1315554"/>
                  </a:lnTo>
                  <a:close/>
                </a:path>
                <a:path w="16591280" h="6072505">
                  <a:moveTo>
                    <a:pt x="1554657" y="2248979"/>
                  </a:moveTo>
                  <a:lnTo>
                    <a:pt x="1551978" y="2233853"/>
                  </a:lnTo>
                  <a:lnTo>
                    <a:pt x="1543685" y="2221420"/>
                  </a:lnTo>
                  <a:lnTo>
                    <a:pt x="1531099" y="2213000"/>
                  </a:lnTo>
                  <a:lnTo>
                    <a:pt x="1515529" y="2209901"/>
                  </a:lnTo>
                  <a:lnTo>
                    <a:pt x="1500390" y="2213000"/>
                  </a:lnTo>
                  <a:lnTo>
                    <a:pt x="1487944" y="2221420"/>
                  </a:lnTo>
                  <a:lnTo>
                    <a:pt x="1479511" y="2233853"/>
                  </a:lnTo>
                  <a:lnTo>
                    <a:pt x="1476413" y="2248979"/>
                  </a:lnTo>
                  <a:lnTo>
                    <a:pt x="1479511" y="2264105"/>
                  </a:lnTo>
                  <a:lnTo>
                    <a:pt x="1487944" y="2276538"/>
                  </a:lnTo>
                  <a:lnTo>
                    <a:pt x="1500390" y="2284958"/>
                  </a:lnTo>
                  <a:lnTo>
                    <a:pt x="1515529" y="2288057"/>
                  </a:lnTo>
                  <a:lnTo>
                    <a:pt x="1530680" y="2284958"/>
                  </a:lnTo>
                  <a:lnTo>
                    <a:pt x="1543126" y="2276538"/>
                  </a:lnTo>
                  <a:lnTo>
                    <a:pt x="1551559" y="2264105"/>
                  </a:lnTo>
                  <a:lnTo>
                    <a:pt x="1554657" y="2248979"/>
                  </a:lnTo>
                  <a:close/>
                </a:path>
                <a:path w="16591280" h="6072505">
                  <a:moveTo>
                    <a:pt x="1554657" y="1768995"/>
                  </a:moveTo>
                  <a:lnTo>
                    <a:pt x="1551978" y="1753870"/>
                  </a:lnTo>
                  <a:lnTo>
                    <a:pt x="1543685" y="1741436"/>
                  </a:lnTo>
                  <a:lnTo>
                    <a:pt x="1531099" y="1733016"/>
                  </a:lnTo>
                  <a:lnTo>
                    <a:pt x="1515529" y="1729917"/>
                  </a:lnTo>
                  <a:lnTo>
                    <a:pt x="1500390" y="1733016"/>
                  </a:lnTo>
                  <a:lnTo>
                    <a:pt x="1487944" y="1741436"/>
                  </a:lnTo>
                  <a:lnTo>
                    <a:pt x="1479511" y="1753870"/>
                  </a:lnTo>
                  <a:lnTo>
                    <a:pt x="1476413" y="1768995"/>
                  </a:lnTo>
                  <a:lnTo>
                    <a:pt x="1479511" y="1784121"/>
                  </a:lnTo>
                  <a:lnTo>
                    <a:pt x="1487944" y="1796554"/>
                  </a:lnTo>
                  <a:lnTo>
                    <a:pt x="1500390" y="1804974"/>
                  </a:lnTo>
                  <a:lnTo>
                    <a:pt x="1515529" y="1808073"/>
                  </a:lnTo>
                  <a:lnTo>
                    <a:pt x="1530680" y="1804974"/>
                  </a:lnTo>
                  <a:lnTo>
                    <a:pt x="1543126" y="1796554"/>
                  </a:lnTo>
                  <a:lnTo>
                    <a:pt x="1551559" y="1784121"/>
                  </a:lnTo>
                  <a:lnTo>
                    <a:pt x="1554657" y="1768995"/>
                  </a:lnTo>
                  <a:close/>
                </a:path>
                <a:path w="16591280" h="6072505">
                  <a:moveTo>
                    <a:pt x="1554657" y="1315554"/>
                  </a:moveTo>
                  <a:lnTo>
                    <a:pt x="1551660" y="1300429"/>
                  </a:lnTo>
                  <a:lnTo>
                    <a:pt x="1543405" y="1287995"/>
                  </a:lnTo>
                  <a:lnTo>
                    <a:pt x="1530985" y="1279575"/>
                  </a:lnTo>
                  <a:lnTo>
                    <a:pt x="1515529" y="1276477"/>
                  </a:lnTo>
                  <a:lnTo>
                    <a:pt x="1500390" y="1279575"/>
                  </a:lnTo>
                  <a:lnTo>
                    <a:pt x="1487944" y="1287995"/>
                  </a:lnTo>
                  <a:lnTo>
                    <a:pt x="1479511" y="1300429"/>
                  </a:lnTo>
                  <a:lnTo>
                    <a:pt x="1476413" y="1315554"/>
                  </a:lnTo>
                  <a:lnTo>
                    <a:pt x="1479511" y="1330680"/>
                  </a:lnTo>
                  <a:lnTo>
                    <a:pt x="1487944" y="1343113"/>
                  </a:lnTo>
                  <a:lnTo>
                    <a:pt x="1500390" y="1351534"/>
                  </a:lnTo>
                  <a:lnTo>
                    <a:pt x="1515529" y="1354632"/>
                  </a:lnTo>
                  <a:lnTo>
                    <a:pt x="1530680" y="1351534"/>
                  </a:lnTo>
                  <a:lnTo>
                    <a:pt x="1543126" y="1343113"/>
                  </a:lnTo>
                  <a:lnTo>
                    <a:pt x="1551559" y="1330680"/>
                  </a:lnTo>
                  <a:lnTo>
                    <a:pt x="1554657" y="1315554"/>
                  </a:lnTo>
                  <a:close/>
                </a:path>
                <a:path w="16591280" h="6072505">
                  <a:moveTo>
                    <a:pt x="1554657" y="848842"/>
                  </a:moveTo>
                  <a:lnTo>
                    <a:pt x="1551660" y="833716"/>
                  </a:lnTo>
                  <a:lnTo>
                    <a:pt x="1543405" y="821283"/>
                  </a:lnTo>
                  <a:lnTo>
                    <a:pt x="1530985" y="812863"/>
                  </a:lnTo>
                  <a:lnTo>
                    <a:pt x="1515529" y="809764"/>
                  </a:lnTo>
                  <a:lnTo>
                    <a:pt x="1500390" y="812863"/>
                  </a:lnTo>
                  <a:lnTo>
                    <a:pt x="1487944" y="821283"/>
                  </a:lnTo>
                  <a:lnTo>
                    <a:pt x="1479511" y="833716"/>
                  </a:lnTo>
                  <a:lnTo>
                    <a:pt x="1476413" y="848842"/>
                  </a:lnTo>
                  <a:lnTo>
                    <a:pt x="1479511" y="863968"/>
                  </a:lnTo>
                  <a:lnTo>
                    <a:pt x="1487944" y="876401"/>
                  </a:lnTo>
                  <a:lnTo>
                    <a:pt x="1500390" y="884821"/>
                  </a:lnTo>
                  <a:lnTo>
                    <a:pt x="1515529" y="887920"/>
                  </a:lnTo>
                  <a:lnTo>
                    <a:pt x="1530680" y="884821"/>
                  </a:lnTo>
                  <a:lnTo>
                    <a:pt x="1543126" y="876401"/>
                  </a:lnTo>
                  <a:lnTo>
                    <a:pt x="1551559" y="863968"/>
                  </a:lnTo>
                  <a:lnTo>
                    <a:pt x="1554657" y="848842"/>
                  </a:lnTo>
                  <a:close/>
                </a:path>
                <a:path w="16591280" h="6072505">
                  <a:moveTo>
                    <a:pt x="1554657" y="395401"/>
                  </a:moveTo>
                  <a:lnTo>
                    <a:pt x="1551559" y="380263"/>
                  </a:lnTo>
                  <a:lnTo>
                    <a:pt x="1543126" y="367842"/>
                  </a:lnTo>
                  <a:lnTo>
                    <a:pt x="1530680" y="359422"/>
                  </a:lnTo>
                  <a:lnTo>
                    <a:pt x="1515529" y="356323"/>
                  </a:lnTo>
                  <a:lnTo>
                    <a:pt x="1500390" y="359422"/>
                  </a:lnTo>
                  <a:lnTo>
                    <a:pt x="1487944" y="367842"/>
                  </a:lnTo>
                  <a:lnTo>
                    <a:pt x="1479511" y="380263"/>
                  </a:lnTo>
                  <a:lnTo>
                    <a:pt x="1476413" y="395401"/>
                  </a:lnTo>
                  <a:lnTo>
                    <a:pt x="1479511" y="410527"/>
                  </a:lnTo>
                  <a:lnTo>
                    <a:pt x="1487944" y="422948"/>
                  </a:lnTo>
                  <a:lnTo>
                    <a:pt x="1500390" y="431368"/>
                  </a:lnTo>
                  <a:lnTo>
                    <a:pt x="1515529" y="434467"/>
                  </a:lnTo>
                  <a:lnTo>
                    <a:pt x="1530680" y="431368"/>
                  </a:lnTo>
                  <a:lnTo>
                    <a:pt x="1543126" y="422948"/>
                  </a:lnTo>
                  <a:lnTo>
                    <a:pt x="1551559" y="410527"/>
                  </a:lnTo>
                  <a:lnTo>
                    <a:pt x="1554657" y="395401"/>
                  </a:lnTo>
                  <a:close/>
                </a:path>
                <a:path w="16591280" h="6072505">
                  <a:moveTo>
                    <a:pt x="2046300" y="396138"/>
                  </a:moveTo>
                  <a:lnTo>
                    <a:pt x="2043201" y="381012"/>
                  </a:lnTo>
                  <a:lnTo>
                    <a:pt x="2034768" y="368579"/>
                  </a:lnTo>
                  <a:lnTo>
                    <a:pt x="2022322" y="360159"/>
                  </a:lnTo>
                  <a:lnTo>
                    <a:pt x="2007184" y="357060"/>
                  </a:lnTo>
                  <a:lnTo>
                    <a:pt x="1992033" y="360159"/>
                  </a:lnTo>
                  <a:lnTo>
                    <a:pt x="1979587" y="368579"/>
                  </a:lnTo>
                  <a:lnTo>
                    <a:pt x="1971154" y="381012"/>
                  </a:lnTo>
                  <a:lnTo>
                    <a:pt x="1968055" y="396138"/>
                  </a:lnTo>
                  <a:lnTo>
                    <a:pt x="1971154" y="411264"/>
                  </a:lnTo>
                  <a:lnTo>
                    <a:pt x="1979587" y="423684"/>
                  </a:lnTo>
                  <a:lnTo>
                    <a:pt x="1992033" y="432104"/>
                  </a:lnTo>
                  <a:lnTo>
                    <a:pt x="2007184" y="435216"/>
                  </a:lnTo>
                  <a:lnTo>
                    <a:pt x="2022322" y="432104"/>
                  </a:lnTo>
                  <a:lnTo>
                    <a:pt x="2034768" y="423684"/>
                  </a:lnTo>
                  <a:lnTo>
                    <a:pt x="2043201" y="411264"/>
                  </a:lnTo>
                  <a:lnTo>
                    <a:pt x="2046300" y="396138"/>
                  </a:lnTo>
                  <a:close/>
                </a:path>
                <a:path w="16591280" h="6072505">
                  <a:moveTo>
                    <a:pt x="2047036" y="2248979"/>
                  </a:moveTo>
                  <a:lnTo>
                    <a:pt x="2043938" y="2233853"/>
                  </a:lnTo>
                  <a:lnTo>
                    <a:pt x="2035505" y="2221420"/>
                  </a:lnTo>
                  <a:lnTo>
                    <a:pt x="2023059" y="2213000"/>
                  </a:lnTo>
                  <a:lnTo>
                    <a:pt x="2007920" y="2209901"/>
                  </a:lnTo>
                  <a:lnTo>
                    <a:pt x="1992769" y="2213000"/>
                  </a:lnTo>
                  <a:lnTo>
                    <a:pt x="1980323" y="2221420"/>
                  </a:lnTo>
                  <a:lnTo>
                    <a:pt x="1971890" y="2233853"/>
                  </a:lnTo>
                  <a:lnTo>
                    <a:pt x="1968792" y="2248979"/>
                  </a:lnTo>
                  <a:lnTo>
                    <a:pt x="1971890" y="2264105"/>
                  </a:lnTo>
                  <a:lnTo>
                    <a:pt x="1980323" y="2276538"/>
                  </a:lnTo>
                  <a:lnTo>
                    <a:pt x="1992769" y="2284958"/>
                  </a:lnTo>
                  <a:lnTo>
                    <a:pt x="2007920" y="2288057"/>
                  </a:lnTo>
                  <a:lnTo>
                    <a:pt x="2023059" y="2284958"/>
                  </a:lnTo>
                  <a:lnTo>
                    <a:pt x="2035505" y="2276538"/>
                  </a:lnTo>
                  <a:lnTo>
                    <a:pt x="2043938" y="2264105"/>
                  </a:lnTo>
                  <a:lnTo>
                    <a:pt x="2047036" y="2248979"/>
                  </a:lnTo>
                  <a:close/>
                </a:path>
                <a:path w="16591280" h="6072505">
                  <a:moveTo>
                    <a:pt x="2047036" y="1768995"/>
                  </a:moveTo>
                  <a:lnTo>
                    <a:pt x="2043938" y="1753870"/>
                  </a:lnTo>
                  <a:lnTo>
                    <a:pt x="2035505" y="1741436"/>
                  </a:lnTo>
                  <a:lnTo>
                    <a:pt x="2023059" y="1733016"/>
                  </a:lnTo>
                  <a:lnTo>
                    <a:pt x="2007920" y="1729917"/>
                  </a:lnTo>
                  <a:lnTo>
                    <a:pt x="1992769" y="1733016"/>
                  </a:lnTo>
                  <a:lnTo>
                    <a:pt x="1980323" y="1741436"/>
                  </a:lnTo>
                  <a:lnTo>
                    <a:pt x="1971890" y="1753870"/>
                  </a:lnTo>
                  <a:lnTo>
                    <a:pt x="1968792" y="1768995"/>
                  </a:lnTo>
                  <a:lnTo>
                    <a:pt x="1971890" y="1784121"/>
                  </a:lnTo>
                  <a:lnTo>
                    <a:pt x="1980323" y="1796554"/>
                  </a:lnTo>
                  <a:lnTo>
                    <a:pt x="1992769" y="1804974"/>
                  </a:lnTo>
                  <a:lnTo>
                    <a:pt x="2007920" y="1808073"/>
                  </a:lnTo>
                  <a:lnTo>
                    <a:pt x="2023059" y="1804974"/>
                  </a:lnTo>
                  <a:lnTo>
                    <a:pt x="2035505" y="1796554"/>
                  </a:lnTo>
                  <a:lnTo>
                    <a:pt x="2043938" y="1784121"/>
                  </a:lnTo>
                  <a:lnTo>
                    <a:pt x="2047036" y="1768995"/>
                  </a:lnTo>
                  <a:close/>
                </a:path>
                <a:path w="16591280" h="6072505">
                  <a:moveTo>
                    <a:pt x="2047036" y="1315554"/>
                  </a:moveTo>
                  <a:lnTo>
                    <a:pt x="2043938" y="1300429"/>
                  </a:lnTo>
                  <a:lnTo>
                    <a:pt x="2035505" y="1287995"/>
                  </a:lnTo>
                  <a:lnTo>
                    <a:pt x="2023059" y="1279575"/>
                  </a:lnTo>
                  <a:lnTo>
                    <a:pt x="2007920" y="1276477"/>
                  </a:lnTo>
                  <a:lnTo>
                    <a:pt x="1992769" y="1279575"/>
                  </a:lnTo>
                  <a:lnTo>
                    <a:pt x="1980323" y="1287995"/>
                  </a:lnTo>
                  <a:lnTo>
                    <a:pt x="1971890" y="1300429"/>
                  </a:lnTo>
                  <a:lnTo>
                    <a:pt x="1968792" y="1315554"/>
                  </a:lnTo>
                  <a:lnTo>
                    <a:pt x="1971890" y="1330680"/>
                  </a:lnTo>
                  <a:lnTo>
                    <a:pt x="1980323" y="1343113"/>
                  </a:lnTo>
                  <a:lnTo>
                    <a:pt x="1992769" y="1351534"/>
                  </a:lnTo>
                  <a:lnTo>
                    <a:pt x="2007920" y="1354632"/>
                  </a:lnTo>
                  <a:lnTo>
                    <a:pt x="2023059" y="1351534"/>
                  </a:lnTo>
                  <a:lnTo>
                    <a:pt x="2035505" y="1343113"/>
                  </a:lnTo>
                  <a:lnTo>
                    <a:pt x="2043938" y="1330680"/>
                  </a:lnTo>
                  <a:lnTo>
                    <a:pt x="2047036" y="1315554"/>
                  </a:lnTo>
                  <a:close/>
                </a:path>
                <a:path w="16591280" h="6072505">
                  <a:moveTo>
                    <a:pt x="2047036" y="848842"/>
                  </a:moveTo>
                  <a:lnTo>
                    <a:pt x="2043938" y="833716"/>
                  </a:lnTo>
                  <a:lnTo>
                    <a:pt x="2035505" y="821283"/>
                  </a:lnTo>
                  <a:lnTo>
                    <a:pt x="2023059" y="812863"/>
                  </a:lnTo>
                  <a:lnTo>
                    <a:pt x="2007920" y="809764"/>
                  </a:lnTo>
                  <a:lnTo>
                    <a:pt x="1992769" y="812863"/>
                  </a:lnTo>
                  <a:lnTo>
                    <a:pt x="1980323" y="821283"/>
                  </a:lnTo>
                  <a:lnTo>
                    <a:pt x="1971890" y="833716"/>
                  </a:lnTo>
                  <a:lnTo>
                    <a:pt x="1968792" y="848842"/>
                  </a:lnTo>
                  <a:lnTo>
                    <a:pt x="1971890" y="863968"/>
                  </a:lnTo>
                  <a:lnTo>
                    <a:pt x="1980323" y="876401"/>
                  </a:lnTo>
                  <a:lnTo>
                    <a:pt x="1992769" y="884821"/>
                  </a:lnTo>
                  <a:lnTo>
                    <a:pt x="2007920" y="887920"/>
                  </a:lnTo>
                  <a:lnTo>
                    <a:pt x="2023059" y="884821"/>
                  </a:lnTo>
                  <a:lnTo>
                    <a:pt x="2035505" y="876401"/>
                  </a:lnTo>
                  <a:lnTo>
                    <a:pt x="2043938" y="863968"/>
                  </a:lnTo>
                  <a:lnTo>
                    <a:pt x="2047036" y="848842"/>
                  </a:lnTo>
                  <a:close/>
                </a:path>
                <a:path w="16591280" h="6072505">
                  <a:moveTo>
                    <a:pt x="16591115" y="392925"/>
                  </a:moveTo>
                  <a:lnTo>
                    <a:pt x="16588042" y="343738"/>
                  </a:lnTo>
                  <a:lnTo>
                    <a:pt x="16579063" y="296341"/>
                  </a:lnTo>
                  <a:lnTo>
                    <a:pt x="16564572" y="251117"/>
                  </a:lnTo>
                  <a:lnTo>
                    <a:pt x="16544913" y="208432"/>
                  </a:lnTo>
                  <a:lnTo>
                    <a:pt x="16520478" y="168656"/>
                  </a:lnTo>
                  <a:lnTo>
                    <a:pt x="16491636" y="132168"/>
                  </a:lnTo>
                  <a:lnTo>
                    <a:pt x="16458768" y="99339"/>
                  </a:lnTo>
                  <a:lnTo>
                    <a:pt x="16422231" y="70535"/>
                  </a:lnTo>
                  <a:lnTo>
                    <a:pt x="16382403" y="46139"/>
                  </a:lnTo>
                  <a:lnTo>
                    <a:pt x="16339655" y="26504"/>
                  </a:lnTo>
                  <a:lnTo>
                    <a:pt x="16294367" y="12026"/>
                  </a:lnTo>
                  <a:lnTo>
                    <a:pt x="16246907" y="3073"/>
                  </a:lnTo>
                  <a:lnTo>
                    <a:pt x="16197656" y="0"/>
                  </a:lnTo>
                  <a:lnTo>
                    <a:pt x="13049022" y="0"/>
                  </a:lnTo>
                  <a:lnTo>
                    <a:pt x="12999758" y="3073"/>
                  </a:lnTo>
                  <a:lnTo>
                    <a:pt x="12952298" y="12026"/>
                  </a:lnTo>
                  <a:lnTo>
                    <a:pt x="12907010" y="26504"/>
                  </a:lnTo>
                  <a:lnTo>
                    <a:pt x="12864275" y="46139"/>
                  </a:lnTo>
                  <a:lnTo>
                    <a:pt x="12824447" y="70535"/>
                  </a:lnTo>
                  <a:lnTo>
                    <a:pt x="12787910" y="99339"/>
                  </a:lnTo>
                  <a:lnTo>
                    <a:pt x="12755029" y="132168"/>
                  </a:lnTo>
                  <a:lnTo>
                    <a:pt x="12726188" y="168656"/>
                  </a:lnTo>
                  <a:lnTo>
                    <a:pt x="12701765" y="208432"/>
                  </a:lnTo>
                  <a:lnTo>
                    <a:pt x="12682106" y="251117"/>
                  </a:lnTo>
                  <a:lnTo>
                    <a:pt x="12667602" y="296341"/>
                  </a:lnTo>
                  <a:lnTo>
                    <a:pt x="12658636" y="343738"/>
                  </a:lnTo>
                  <a:lnTo>
                    <a:pt x="12655563" y="392925"/>
                  </a:lnTo>
                  <a:lnTo>
                    <a:pt x="12655563" y="5679300"/>
                  </a:lnTo>
                  <a:lnTo>
                    <a:pt x="12658636" y="5728500"/>
                  </a:lnTo>
                  <a:lnTo>
                    <a:pt x="12667602" y="5775896"/>
                  </a:lnTo>
                  <a:lnTo>
                    <a:pt x="12682106" y="5821121"/>
                  </a:lnTo>
                  <a:lnTo>
                    <a:pt x="12701765" y="5863806"/>
                  </a:lnTo>
                  <a:lnTo>
                    <a:pt x="12726188" y="5903582"/>
                  </a:lnTo>
                  <a:lnTo>
                    <a:pt x="12755029" y="5940069"/>
                  </a:lnTo>
                  <a:lnTo>
                    <a:pt x="12787910" y="5972899"/>
                  </a:lnTo>
                  <a:lnTo>
                    <a:pt x="12824447" y="6001702"/>
                  </a:lnTo>
                  <a:lnTo>
                    <a:pt x="12864275" y="6026099"/>
                  </a:lnTo>
                  <a:lnTo>
                    <a:pt x="12907010" y="6045733"/>
                  </a:lnTo>
                  <a:lnTo>
                    <a:pt x="12952298" y="6060211"/>
                  </a:lnTo>
                  <a:lnTo>
                    <a:pt x="12999758" y="6069165"/>
                  </a:lnTo>
                  <a:lnTo>
                    <a:pt x="13049022" y="6072238"/>
                  </a:lnTo>
                  <a:lnTo>
                    <a:pt x="16197656" y="6072238"/>
                  </a:lnTo>
                  <a:lnTo>
                    <a:pt x="16246907" y="6069165"/>
                  </a:lnTo>
                  <a:lnTo>
                    <a:pt x="16294367" y="6060211"/>
                  </a:lnTo>
                  <a:lnTo>
                    <a:pt x="16339655" y="6045733"/>
                  </a:lnTo>
                  <a:lnTo>
                    <a:pt x="16382403" y="6026099"/>
                  </a:lnTo>
                  <a:lnTo>
                    <a:pt x="16422231" y="6001702"/>
                  </a:lnTo>
                  <a:lnTo>
                    <a:pt x="16458768" y="5972899"/>
                  </a:lnTo>
                  <a:lnTo>
                    <a:pt x="16491636" y="5940069"/>
                  </a:lnTo>
                  <a:lnTo>
                    <a:pt x="16520478" y="5903582"/>
                  </a:lnTo>
                  <a:lnTo>
                    <a:pt x="16544913" y="5863806"/>
                  </a:lnTo>
                  <a:lnTo>
                    <a:pt x="16564572" y="5821121"/>
                  </a:lnTo>
                  <a:lnTo>
                    <a:pt x="16579063" y="5775896"/>
                  </a:lnTo>
                  <a:lnTo>
                    <a:pt x="16588042" y="5728500"/>
                  </a:lnTo>
                  <a:lnTo>
                    <a:pt x="16591115" y="5679300"/>
                  </a:lnTo>
                  <a:lnTo>
                    <a:pt x="16591115" y="392925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8534" y="713392"/>
              <a:ext cx="14068424" cy="88582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04520" y="9554030"/>
            <a:ext cx="207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0048CC"/>
                </a:solidFill>
                <a:latin typeface="Lucida Console"/>
                <a:cs typeface="Lucida Console"/>
              </a:rPr>
              <a:t>TERMINATORS</a:t>
            </a:r>
            <a:endParaRPr sz="2400">
              <a:latin typeface="Lucida Console"/>
              <a:cs typeface="Lucida Consol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21987" y="3177736"/>
            <a:ext cx="10631170" cy="5918835"/>
            <a:chOff x="6721987" y="3177736"/>
            <a:chExt cx="10631170" cy="5918835"/>
          </a:xfrm>
        </p:grpSpPr>
        <p:sp>
          <p:nvSpPr>
            <p:cNvPr id="8" name="object 8"/>
            <p:cNvSpPr/>
            <p:nvPr/>
          </p:nvSpPr>
          <p:spPr>
            <a:xfrm>
              <a:off x="15305791" y="7164601"/>
              <a:ext cx="2047239" cy="1932305"/>
            </a:xfrm>
            <a:custGeom>
              <a:avLst/>
              <a:gdLst/>
              <a:ahLst/>
              <a:cxnLst/>
              <a:rect l="l" t="t" r="r" b="b"/>
              <a:pathLst>
                <a:path w="2047240" h="1932304">
                  <a:moveTo>
                    <a:pt x="39125" y="78891"/>
                  </a:moveTo>
                  <a:lnTo>
                    <a:pt x="23980" y="75792"/>
                  </a:lnTo>
                  <a:lnTo>
                    <a:pt x="11534" y="67371"/>
                  </a:lnTo>
                  <a:lnTo>
                    <a:pt x="3103" y="54940"/>
                  </a:lnTo>
                  <a:lnTo>
                    <a:pt x="0" y="39814"/>
                  </a:lnTo>
                  <a:lnTo>
                    <a:pt x="3103" y="24688"/>
                  </a:lnTo>
                  <a:lnTo>
                    <a:pt x="11534" y="12257"/>
                  </a:lnTo>
                  <a:lnTo>
                    <a:pt x="23980" y="3836"/>
                  </a:lnTo>
                  <a:lnTo>
                    <a:pt x="39125" y="737"/>
                  </a:lnTo>
                  <a:lnTo>
                    <a:pt x="54581" y="3836"/>
                  </a:lnTo>
                  <a:lnTo>
                    <a:pt x="66992" y="12257"/>
                  </a:lnTo>
                  <a:lnTo>
                    <a:pt x="75251" y="24688"/>
                  </a:lnTo>
                  <a:lnTo>
                    <a:pt x="78250" y="39814"/>
                  </a:lnTo>
                  <a:lnTo>
                    <a:pt x="75147" y="54940"/>
                  </a:lnTo>
                  <a:lnTo>
                    <a:pt x="66715" y="67371"/>
                  </a:lnTo>
                  <a:lnTo>
                    <a:pt x="54269" y="75792"/>
                  </a:lnTo>
                  <a:lnTo>
                    <a:pt x="39125" y="78891"/>
                  </a:lnTo>
                  <a:close/>
                </a:path>
                <a:path w="2047240" h="1932304">
                  <a:moveTo>
                    <a:pt x="531507" y="78154"/>
                  </a:moveTo>
                  <a:lnTo>
                    <a:pt x="516362" y="75055"/>
                  </a:lnTo>
                  <a:lnTo>
                    <a:pt x="503916" y="66633"/>
                  </a:lnTo>
                  <a:lnTo>
                    <a:pt x="495485" y="54203"/>
                  </a:lnTo>
                  <a:lnTo>
                    <a:pt x="492382" y="39077"/>
                  </a:lnTo>
                  <a:lnTo>
                    <a:pt x="495485" y="23950"/>
                  </a:lnTo>
                  <a:lnTo>
                    <a:pt x="503916" y="11520"/>
                  </a:lnTo>
                  <a:lnTo>
                    <a:pt x="516362" y="3098"/>
                  </a:lnTo>
                  <a:lnTo>
                    <a:pt x="531507" y="0"/>
                  </a:lnTo>
                  <a:lnTo>
                    <a:pt x="546651" y="3098"/>
                  </a:lnTo>
                  <a:lnTo>
                    <a:pt x="559097" y="11520"/>
                  </a:lnTo>
                  <a:lnTo>
                    <a:pt x="567529" y="23950"/>
                  </a:lnTo>
                  <a:lnTo>
                    <a:pt x="570632" y="39077"/>
                  </a:lnTo>
                  <a:lnTo>
                    <a:pt x="567529" y="54203"/>
                  </a:lnTo>
                  <a:lnTo>
                    <a:pt x="559097" y="66633"/>
                  </a:lnTo>
                  <a:lnTo>
                    <a:pt x="546651" y="75055"/>
                  </a:lnTo>
                  <a:lnTo>
                    <a:pt x="531507" y="78154"/>
                  </a:lnTo>
                  <a:close/>
                </a:path>
                <a:path w="2047240" h="1932304">
                  <a:moveTo>
                    <a:pt x="1023151" y="78154"/>
                  </a:moveTo>
                  <a:lnTo>
                    <a:pt x="1008006" y="75055"/>
                  </a:lnTo>
                  <a:lnTo>
                    <a:pt x="995560" y="66633"/>
                  </a:lnTo>
                  <a:lnTo>
                    <a:pt x="987128" y="54203"/>
                  </a:lnTo>
                  <a:lnTo>
                    <a:pt x="984026" y="39077"/>
                  </a:lnTo>
                  <a:lnTo>
                    <a:pt x="987128" y="23950"/>
                  </a:lnTo>
                  <a:lnTo>
                    <a:pt x="995560" y="11520"/>
                  </a:lnTo>
                  <a:lnTo>
                    <a:pt x="1008006" y="3098"/>
                  </a:lnTo>
                  <a:lnTo>
                    <a:pt x="1023151" y="0"/>
                  </a:lnTo>
                  <a:lnTo>
                    <a:pt x="1038607" y="3098"/>
                  </a:lnTo>
                  <a:lnTo>
                    <a:pt x="1051018" y="11520"/>
                  </a:lnTo>
                  <a:lnTo>
                    <a:pt x="1059276" y="23950"/>
                  </a:lnTo>
                  <a:lnTo>
                    <a:pt x="1062275" y="39077"/>
                  </a:lnTo>
                  <a:lnTo>
                    <a:pt x="1059173" y="54203"/>
                  </a:lnTo>
                  <a:lnTo>
                    <a:pt x="1050741" y="66633"/>
                  </a:lnTo>
                  <a:lnTo>
                    <a:pt x="1038295" y="75055"/>
                  </a:lnTo>
                  <a:lnTo>
                    <a:pt x="1023151" y="78154"/>
                  </a:lnTo>
                  <a:close/>
                </a:path>
                <a:path w="2047240" h="1932304">
                  <a:moveTo>
                    <a:pt x="1515532" y="78154"/>
                  </a:moveTo>
                  <a:lnTo>
                    <a:pt x="1500388" y="75055"/>
                  </a:lnTo>
                  <a:lnTo>
                    <a:pt x="1487942" y="66633"/>
                  </a:lnTo>
                  <a:lnTo>
                    <a:pt x="1479510" y="54203"/>
                  </a:lnTo>
                  <a:lnTo>
                    <a:pt x="1476408" y="39077"/>
                  </a:lnTo>
                  <a:lnTo>
                    <a:pt x="1479510" y="23950"/>
                  </a:lnTo>
                  <a:lnTo>
                    <a:pt x="1487942" y="11520"/>
                  </a:lnTo>
                  <a:lnTo>
                    <a:pt x="1500388" y="3098"/>
                  </a:lnTo>
                  <a:lnTo>
                    <a:pt x="1515532" y="0"/>
                  </a:lnTo>
                  <a:lnTo>
                    <a:pt x="1530677" y="3098"/>
                  </a:lnTo>
                  <a:lnTo>
                    <a:pt x="1543123" y="11520"/>
                  </a:lnTo>
                  <a:lnTo>
                    <a:pt x="1551555" y="23950"/>
                  </a:lnTo>
                  <a:lnTo>
                    <a:pt x="1554657" y="39077"/>
                  </a:lnTo>
                  <a:lnTo>
                    <a:pt x="1551555" y="54203"/>
                  </a:lnTo>
                  <a:lnTo>
                    <a:pt x="1543123" y="66633"/>
                  </a:lnTo>
                  <a:lnTo>
                    <a:pt x="1530677" y="75055"/>
                  </a:lnTo>
                  <a:lnTo>
                    <a:pt x="1515532" y="78154"/>
                  </a:lnTo>
                  <a:close/>
                </a:path>
                <a:path w="2047240" h="1932304">
                  <a:moveTo>
                    <a:pt x="2007176" y="78891"/>
                  </a:moveTo>
                  <a:lnTo>
                    <a:pt x="1992032" y="75792"/>
                  </a:lnTo>
                  <a:lnTo>
                    <a:pt x="1979586" y="67371"/>
                  </a:lnTo>
                  <a:lnTo>
                    <a:pt x="1971154" y="54940"/>
                  </a:lnTo>
                  <a:lnTo>
                    <a:pt x="1968051" y="39814"/>
                  </a:lnTo>
                  <a:lnTo>
                    <a:pt x="1971154" y="24688"/>
                  </a:lnTo>
                  <a:lnTo>
                    <a:pt x="1979586" y="12257"/>
                  </a:lnTo>
                  <a:lnTo>
                    <a:pt x="1992032" y="3836"/>
                  </a:lnTo>
                  <a:lnTo>
                    <a:pt x="2007176" y="737"/>
                  </a:lnTo>
                  <a:lnTo>
                    <a:pt x="2022321" y="3836"/>
                  </a:lnTo>
                  <a:lnTo>
                    <a:pt x="2034767" y="12257"/>
                  </a:lnTo>
                  <a:lnTo>
                    <a:pt x="2043198" y="24688"/>
                  </a:lnTo>
                  <a:lnTo>
                    <a:pt x="2046301" y="39814"/>
                  </a:lnTo>
                  <a:lnTo>
                    <a:pt x="2043198" y="54940"/>
                  </a:lnTo>
                  <a:lnTo>
                    <a:pt x="2034767" y="67371"/>
                  </a:lnTo>
                  <a:lnTo>
                    <a:pt x="2022321" y="75792"/>
                  </a:lnTo>
                  <a:lnTo>
                    <a:pt x="2007176" y="78891"/>
                  </a:lnTo>
                  <a:close/>
                </a:path>
                <a:path w="2047240" h="1932304">
                  <a:moveTo>
                    <a:pt x="39125" y="453442"/>
                  </a:moveTo>
                  <a:close/>
                </a:path>
                <a:path w="2047240" h="1932304">
                  <a:moveTo>
                    <a:pt x="39125" y="531597"/>
                  </a:moveTo>
                  <a:lnTo>
                    <a:pt x="23980" y="528498"/>
                  </a:lnTo>
                  <a:lnTo>
                    <a:pt x="11534" y="520076"/>
                  </a:lnTo>
                  <a:lnTo>
                    <a:pt x="3102" y="507646"/>
                  </a:lnTo>
                  <a:lnTo>
                    <a:pt x="0" y="492520"/>
                  </a:lnTo>
                  <a:lnTo>
                    <a:pt x="3102" y="477393"/>
                  </a:lnTo>
                  <a:lnTo>
                    <a:pt x="11534" y="464963"/>
                  </a:lnTo>
                  <a:lnTo>
                    <a:pt x="23980" y="456541"/>
                  </a:lnTo>
                  <a:lnTo>
                    <a:pt x="39125" y="453442"/>
                  </a:lnTo>
                  <a:lnTo>
                    <a:pt x="54684" y="456541"/>
                  </a:lnTo>
                  <a:lnTo>
                    <a:pt x="67269" y="464963"/>
                  </a:lnTo>
                  <a:lnTo>
                    <a:pt x="75562" y="477393"/>
                  </a:lnTo>
                  <a:lnTo>
                    <a:pt x="78249" y="492520"/>
                  </a:lnTo>
                  <a:lnTo>
                    <a:pt x="75147" y="507646"/>
                  </a:lnTo>
                  <a:lnTo>
                    <a:pt x="66715" y="520076"/>
                  </a:lnTo>
                  <a:lnTo>
                    <a:pt x="54269" y="528498"/>
                  </a:lnTo>
                  <a:lnTo>
                    <a:pt x="39125" y="531597"/>
                  </a:lnTo>
                  <a:close/>
                </a:path>
                <a:path w="2047240" h="1932304">
                  <a:moveTo>
                    <a:pt x="531507" y="531597"/>
                  </a:moveTo>
                  <a:lnTo>
                    <a:pt x="516362" y="528498"/>
                  </a:lnTo>
                  <a:lnTo>
                    <a:pt x="503916" y="520076"/>
                  </a:lnTo>
                  <a:lnTo>
                    <a:pt x="495484" y="507646"/>
                  </a:lnTo>
                  <a:lnTo>
                    <a:pt x="492382" y="492520"/>
                  </a:lnTo>
                  <a:lnTo>
                    <a:pt x="495484" y="477393"/>
                  </a:lnTo>
                  <a:lnTo>
                    <a:pt x="503916" y="464963"/>
                  </a:lnTo>
                  <a:lnTo>
                    <a:pt x="516362" y="456541"/>
                  </a:lnTo>
                  <a:lnTo>
                    <a:pt x="531507" y="453442"/>
                  </a:lnTo>
                  <a:lnTo>
                    <a:pt x="546651" y="456541"/>
                  </a:lnTo>
                  <a:lnTo>
                    <a:pt x="559097" y="464963"/>
                  </a:lnTo>
                  <a:lnTo>
                    <a:pt x="567529" y="477393"/>
                  </a:lnTo>
                  <a:lnTo>
                    <a:pt x="570631" y="492520"/>
                  </a:lnTo>
                  <a:lnTo>
                    <a:pt x="567529" y="507646"/>
                  </a:lnTo>
                  <a:lnTo>
                    <a:pt x="559097" y="520076"/>
                  </a:lnTo>
                  <a:lnTo>
                    <a:pt x="546651" y="528498"/>
                  </a:lnTo>
                  <a:lnTo>
                    <a:pt x="531507" y="531597"/>
                  </a:lnTo>
                  <a:close/>
                </a:path>
                <a:path w="2047240" h="1932304">
                  <a:moveTo>
                    <a:pt x="1023150" y="531597"/>
                  </a:moveTo>
                  <a:lnTo>
                    <a:pt x="1008006" y="528498"/>
                  </a:lnTo>
                  <a:lnTo>
                    <a:pt x="995560" y="520076"/>
                  </a:lnTo>
                  <a:lnTo>
                    <a:pt x="987128" y="507646"/>
                  </a:lnTo>
                  <a:lnTo>
                    <a:pt x="984025" y="492520"/>
                  </a:lnTo>
                  <a:lnTo>
                    <a:pt x="987128" y="477393"/>
                  </a:lnTo>
                  <a:lnTo>
                    <a:pt x="995560" y="464963"/>
                  </a:lnTo>
                  <a:lnTo>
                    <a:pt x="1008006" y="456541"/>
                  </a:lnTo>
                  <a:lnTo>
                    <a:pt x="1023150" y="453442"/>
                  </a:lnTo>
                  <a:lnTo>
                    <a:pt x="1038710" y="456541"/>
                  </a:lnTo>
                  <a:lnTo>
                    <a:pt x="1051294" y="464963"/>
                  </a:lnTo>
                  <a:lnTo>
                    <a:pt x="1059588" y="477393"/>
                  </a:lnTo>
                  <a:lnTo>
                    <a:pt x="1062275" y="492520"/>
                  </a:lnTo>
                  <a:lnTo>
                    <a:pt x="1059172" y="507646"/>
                  </a:lnTo>
                  <a:lnTo>
                    <a:pt x="1050741" y="520076"/>
                  </a:lnTo>
                  <a:lnTo>
                    <a:pt x="1038295" y="528498"/>
                  </a:lnTo>
                  <a:lnTo>
                    <a:pt x="1023150" y="531597"/>
                  </a:lnTo>
                  <a:close/>
                </a:path>
                <a:path w="2047240" h="1932304">
                  <a:moveTo>
                    <a:pt x="1515532" y="531597"/>
                  </a:moveTo>
                  <a:lnTo>
                    <a:pt x="1500388" y="528498"/>
                  </a:lnTo>
                  <a:lnTo>
                    <a:pt x="1487942" y="520076"/>
                  </a:lnTo>
                  <a:lnTo>
                    <a:pt x="1479510" y="507646"/>
                  </a:lnTo>
                  <a:lnTo>
                    <a:pt x="1476407" y="492520"/>
                  </a:lnTo>
                  <a:lnTo>
                    <a:pt x="1479510" y="477393"/>
                  </a:lnTo>
                  <a:lnTo>
                    <a:pt x="1487942" y="464963"/>
                  </a:lnTo>
                  <a:lnTo>
                    <a:pt x="1500388" y="456541"/>
                  </a:lnTo>
                  <a:lnTo>
                    <a:pt x="1515532" y="453442"/>
                  </a:lnTo>
                  <a:lnTo>
                    <a:pt x="1530988" y="456541"/>
                  </a:lnTo>
                  <a:lnTo>
                    <a:pt x="1543399" y="464963"/>
                  </a:lnTo>
                  <a:lnTo>
                    <a:pt x="1551658" y="477393"/>
                  </a:lnTo>
                  <a:lnTo>
                    <a:pt x="1554657" y="492520"/>
                  </a:lnTo>
                  <a:lnTo>
                    <a:pt x="1551554" y="507646"/>
                  </a:lnTo>
                  <a:lnTo>
                    <a:pt x="1543123" y="520076"/>
                  </a:lnTo>
                  <a:lnTo>
                    <a:pt x="1530677" y="528498"/>
                  </a:lnTo>
                  <a:lnTo>
                    <a:pt x="1515532" y="531597"/>
                  </a:lnTo>
                  <a:close/>
                </a:path>
                <a:path w="2047240" h="1932304">
                  <a:moveTo>
                    <a:pt x="2007914" y="531597"/>
                  </a:moveTo>
                  <a:lnTo>
                    <a:pt x="1992770" y="528498"/>
                  </a:lnTo>
                  <a:lnTo>
                    <a:pt x="1980324" y="520076"/>
                  </a:lnTo>
                  <a:lnTo>
                    <a:pt x="1971892" y="507646"/>
                  </a:lnTo>
                  <a:lnTo>
                    <a:pt x="1968790" y="492520"/>
                  </a:lnTo>
                  <a:lnTo>
                    <a:pt x="1971892" y="477393"/>
                  </a:lnTo>
                  <a:lnTo>
                    <a:pt x="1980324" y="464963"/>
                  </a:lnTo>
                  <a:lnTo>
                    <a:pt x="1992770" y="456541"/>
                  </a:lnTo>
                  <a:lnTo>
                    <a:pt x="2007914" y="453442"/>
                  </a:lnTo>
                  <a:lnTo>
                    <a:pt x="2023059" y="456541"/>
                  </a:lnTo>
                  <a:lnTo>
                    <a:pt x="2035505" y="464963"/>
                  </a:lnTo>
                  <a:lnTo>
                    <a:pt x="2043936" y="477393"/>
                  </a:lnTo>
                  <a:lnTo>
                    <a:pt x="2047039" y="492520"/>
                  </a:lnTo>
                  <a:lnTo>
                    <a:pt x="2043936" y="507646"/>
                  </a:lnTo>
                  <a:lnTo>
                    <a:pt x="2035505" y="520076"/>
                  </a:lnTo>
                  <a:lnTo>
                    <a:pt x="2023059" y="528498"/>
                  </a:lnTo>
                  <a:lnTo>
                    <a:pt x="2007914" y="531597"/>
                  </a:lnTo>
                  <a:close/>
                </a:path>
                <a:path w="2047240" h="1932304">
                  <a:moveTo>
                    <a:pt x="39124" y="920157"/>
                  </a:moveTo>
                  <a:close/>
                </a:path>
                <a:path w="2047240" h="1932304">
                  <a:moveTo>
                    <a:pt x="39124" y="998311"/>
                  </a:moveTo>
                  <a:lnTo>
                    <a:pt x="23980" y="995212"/>
                  </a:lnTo>
                  <a:lnTo>
                    <a:pt x="11534" y="986791"/>
                  </a:lnTo>
                  <a:lnTo>
                    <a:pt x="3102" y="974360"/>
                  </a:lnTo>
                  <a:lnTo>
                    <a:pt x="0" y="959234"/>
                  </a:lnTo>
                  <a:lnTo>
                    <a:pt x="3102" y="944108"/>
                  </a:lnTo>
                  <a:lnTo>
                    <a:pt x="11534" y="931677"/>
                  </a:lnTo>
                  <a:lnTo>
                    <a:pt x="23980" y="923256"/>
                  </a:lnTo>
                  <a:lnTo>
                    <a:pt x="39124" y="920157"/>
                  </a:lnTo>
                  <a:lnTo>
                    <a:pt x="54684" y="923256"/>
                  </a:lnTo>
                  <a:lnTo>
                    <a:pt x="67268" y="931677"/>
                  </a:lnTo>
                  <a:lnTo>
                    <a:pt x="75562" y="944108"/>
                  </a:lnTo>
                  <a:lnTo>
                    <a:pt x="78249" y="959234"/>
                  </a:lnTo>
                  <a:lnTo>
                    <a:pt x="75146" y="974360"/>
                  </a:lnTo>
                  <a:lnTo>
                    <a:pt x="66715" y="986791"/>
                  </a:lnTo>
                  <a:lnTo>
                    <a:pt x="54269" y="995212"/>
                  </a:lnTo>
                  <a:lnTo>
                    <a:pt x="39124" y="998311"/>
                  </a:lnTo>
                  <a:close/>
                </a:path>
                <a:path w="2047240" h="1932304">
                  <a:moveTo>
                    <a:pt x="531506" y="998311"/>
                  </a:moveTo>
                  <a:lnTo>
                    <a:pt x="516362" y="995212"/>
                  </a:lnTo>
                  <a:lnTo>
                    <a:pt x="503916" y="986791"/>
                  </a:lnTo>
                  <a:lnTo>
                    <a:pt x="495484" y="974360"/>
                  </a:lnTo>
                  <a:lnTo>
                    <a:pt x="492381" y="959234"/>
                  </a:lnTo>
                  <a:lnTo>
                    <a:pt x="495484" y="944108"/>
                  </a:lnTo>
                  <a:lnTo>
                    <a:pt x="503916" y="931677"/>
                  </a:lnTo>
                  <a:lnTo>
                    <a:pt x="516362" y="923256"/>
                  </a:lnTo>
                  <a:lnTo>
                    <a:pt x="531506" y="920157"/>
                  </a:lnTo>
                  <a:lnTo>
                    <a:pt x="546651" y="923256"/>
                  </a:lnTo>
                  <a:lnTo>
                    <a:pt x="559097" y="931677"/>
                  </a:lnTo>
                  <a:lnTo>
                    <a:pt x="567528" y="944108"/>
                  </a:lnTo>
                  <a:lnTo>
                    <a:pt x="570631" y="959234"/>
                  </a:lnTo>
                  <a:lnTo>
                    <a:pt x="567528" y="974360"/>
                  </a:lnTo>
                  <a:lnTo>
                    <a:pt x="559097" y="986791"/>
                  </a:lnTo>
                  <a:lnTo>
                    <a:pt x="546651" y="995212"/>
                  </a:lnTo>
                  <a:lnTo>
                    <a:pt x="531506" y="998311"/>
                  </a:lnTo>
                  <a:close/>
                </a:path>
                <a:path w="2047240" h="1932304">
                  <a:moveTo>
                    <a:pt x="1023888" y="998311"/>
                  </a:moveTo>
                  <a:lnTo>
                    <a:pt x="1008744" y="995212"/>
                  </a:lnTo>
                  <a:lnTo>
                    <a:pt x="996298" y="986791"/>
                  </a:lnTo>
                  <a:lnTo>
                    <a:pt x="987866" y="974360"/>
                  </a:lnTo>
                  <a:lnTo>
                    <a:pt x="984763" y="959234"/>
                  </a:lnTo>
                  <a:lnTo>
                    <a:pt x="987866" y="944108"/>
                  </a:lnTo>
                  <a:lnTo>
                    <a:pt x="996298" y="931677"/>
                  </a:lnTo>
                  <a:lnTo>
                    <a:pt x="1008744" y="923256"/>
                  </a:lnTo>
                  <a:lnTo>
                    <a:pt x="1023888" y="920157"/>
                  </a:lnTo>
                  <a:lnTo>
                    <a:pt x="1039033" y="923256"/>
                  </a:lnTo>
                  <a:lnTo>
                    <a:pt x="1051479" y="931677"/>
                  </a:lnTo>
                  <a:lnTo>
                    <a:pt x="1059910" y="944108"/>
                  </a:lnTo>
                  <a:lnTo>
                    <a:pt x="1063013" y="959234"/>
                  </a:lnTo>
                  <a:lnTo>
                    <a:pt x="1059910" y="974360"/>
                  </a:lnTo>
                  <a:lnTo>
                    <a:pt x="1051479" y="986791"/>
                  </a:lnTo>
                  <a:lnTo>
                    <a:pt x="1039033" y="995212"/>
                  </a:lnTo>
                  <a:lnTo>
                    <a:pt x="1023888" y="998311"/>
                  </a:lnTo>
                  <a:close/>
                </a:path>
                <a:path w="2047240" h="1932304">
                  <a:moveTo>
                    <a:pt x="1515532" y="998311"/>
                  </a:moveTo>
                  <a:lnTo>
                    <a:pt x="1500387" y="995212"/>
                  </a:lnTo>
                  <a:lnTo>
                    <a:pt x="1487942" y="986791"/>
                  </a:lnTo>
                  <a:lnTo>
                    <a:pt x="1479510" y="974360"/>
                  </a:lnTo>
                  <a:lnTo>
                    <a:pt x="1476407" y="959234"/>
                  </a:lnTo>
                  <a:lnTo>
                    <a:pt x="1479510" y="944108"/>
                  </a:lnTo>
                  <a:lnTo>
                    <a:pt x="1487942" y="931677"/>
                  </a:lnTo>
                  <a:lnTo>
                    <a:pt x="1500387" y="923256"/>
                  </a:lnTo>
                  <a:lnTo>
                    <a:pt x="1515532" y="920157"/>
                  </a:lnTo>
                  <a:lnTo>
                    <a:pt x="1530988" y="923256"/>
                  </a:lnTo>
                  <a:lnTo>
                    <a:pt x="1543399" y="931677"/>
                  </a:lnTo>
                  <a:lnTo>
                    <a:pt x="1551658" y="944108"/>
                  </a:lnTo>
                  <a:lnTo>
                    <a:pt x="1554657" y="959234"/>
                  </a:lnTo>
                  <a:lnTo>
                    <a:pt x="1551554" y="974360"/>
                  </a:lnTo>
                  <a:lnTo>
                    <a:pt x="1543123" y="986791"/>
                  </a:lnTo>
                  <a:lnTo>
                    <a:pt x="1530677" y="995212"/>
                  </a:lnTo>
                  <a:lnTo>
                    <a:pt x="1515532" y="998311"/>
                  </a:lnTo>
                  <a:close/>
                </a:path>
                <a:path w="2047240" h="1932304">
                  <a:moveTo>
                    <a:pt x="2007914" y="998311"/>
                  </a:moveTo>
                  <a:lnTo>
                    <a:pt x="1992769" y="995212"/>
                  </a:lnTo>
                  <a:lnTo>
                    <a:pt x="1980324" y="986791"/>
                  </a:lnTo>
                  <a:lnTo>
                    <a:pt x="1971892" y="974360"/>
                  </a:lnTo>
                  <a:lnTo>
                    <a:pt x="1968789" y="959234"/>
                  </a:lnTo>
                  <a:lnTo>
                    <a:pt x="1971892" y="944108"/>
                  </a:lnTo>
                  <a:lnTo>
                    <a:pt x="1980324" y="931677"/>
                  </a:lnTo>
                  <a:lnTo>
                    <a:pt x="1992769" y="923256"/>
                  </a:lnTo>
                  <a:lnTo>
                    <a:pt x="2007914" y="920157"/>
                  </a:lnTo>
                  <a:lnTo>
                    <a:pt x="2023059" y="923256"/>
                  </a:lnTo>
                  <a:lnTo>
                    <a:pt x="2035504" y="931677"/>
                  </a:lnTo>
                  <a:lnTo>
                    <a:pt x="2043936" y="944108"/>
                  </a:lnTo>
                  <a:lnTo>
                    <a:pt x="2047039" y="959234"/>
                  </a:lnTo>
                  <a:lnTo>
                    <a:pt x="2043936" y="974360"/>
                  </a:lnTo>
                  <a:lnTo>
                    <a:pt x="2035504" y="986791"/>
                  </a:lnTo>
                  <a:lnTo>
                    <a:pt x="2023059" y="995212"/>
                  </a:lnTo>
                  <a:lnTo>
                    <a:pt x="2007914" y="998311"/>
                  </a:lnTo>
                  <a:close/>
                </a:path>
                <a:path w="2047240" h="1932304">
                  <a:moveTo>
                    <a:pt x="39862" y="1373600"/>
                  </a:moveTo>
                  <a:close/>
                </a:path>
                <a:path w="2047240" h="1932304">
                  <a:moveTo>
                    <a:pt x="39862" y="1451754"/>
                  </a:moveTo>
                  <a:lnTo>
                    <a:pt x="24718" y="1448655"/>
                  </a:lnTo>
                  <a:lnTo>
                    <a:pt x="12272" y="1440234"/>
                  </a:lnTo>
                  <a:lnTo>
                    <a:pt x="3840" y="1427803"/>
                  </a:lnTo>
                  <a:lnTo>
                    <a:pt x="738" y="1412677"/>
                  </a:lnTo>
                  <a:lnTo>
                    <a:pt x="3840" y="1397551"/>
                  </a:lnTo>
                  <a:lnTo>
                    <a:pt x="12272" y="1385120"/>
                  </a:lnTo>
                  <a:lnTo>
                    <a:pt x="24718" y="1376699"/>
                  </a:lnTo>
                  <a:lnTo>
                    <a:pt x="39862" y="1373600"/>
                  </a:lnTo>
                  <a:lnTo>
                    <a:pt x="55007" y="1376699"/>
                  </a:lnTo>
                  <a:lnTo>
                    <a:pt x="67453" y="1385120"/>
                  </a:lnTo>
                  <a:lnTo>
                    <a:pt x="75884" y="1397551"/>
                  </a:lnTo>
                  <a:lnTo>
                    <a:pt x="78987" y="1412677"/>
                  </a:lnTo>
                  <a:lnTo>
                    <a:pt x="75884" y="1427803"/>
                  </a:lnTo>
                  <a:lnTo>
                    <a:pt x="67453" y="1440234"/>
                  </a:lnTo>
                  <a:lnTo>
                    <a:pt x="55007" y="1448655"/>
                  </a:lnTo>
                  <a:lnTo>
                    <a:pt x="39862" y="1451754"/>
                  </a:lnTo>
                  <a:close/>
                </a:path>
                <a:path w="2047240" h="1932304">
                  <a:moveTo>
                    <a:pt x="531506" y="1451754"/>
                  </a:moveTo>
                  <a:lnTo>
                    <a:pt x="516361" y="1448655"/>
                  </a:lnTo>
                  <a:lnTo>
                    <a:pt x="503916" y="1440234"/>
                  </a:lnTo>
                  <a:lnTo>
                    <a:pt x="495484" y="1427803"/>
                  </a:lnTo>
                  <a:lnTo>
                    <a:pt x="492381" y="1412677"/>
                  </a:lnTo>
                  <a:lnTo>
                    <a:pt x="495484" y="1397551"/>
                  </a:lnTo>
                  <a:lnTo>
                    <a:pt x="503916" y="1385120"/>
                  </a:lnTo>
                  <a:lnTo>
                    <a:pt x="516361" y="1376699"/>
                  </a:lnTo>
                  <a:lnTo>
                    <a:pt x="531506" y="1373600"/>
                  </a:lnTo>
                  <a:lnTo>
                    <a:pt x="546962" y="1376699"/>
                  </a:lnTo>
                  <a:lnTo>
                    <a:pt x="559373" y="1385120"/>
                  </a:lnTo>
                  <a:lnTo>
                    <a:pt x="567632" y="1397551"/>
                  </a:lnTo>
                  <a:lnTo>
                    <a:pt x="570631" y="1412677"/>
                  </a:lnTo>
                  <a:lnTo>
                    <a:pt x="567528" y="1427803"/>
                  </a:lnTo>
                  <a:lnTo>
                    <a:pt x="559097" y="1440234"/>
                  </a:lnTo>
                  <a:lnTo>
                    <a:pt x="546651" y="1448655"/>
                  </a:lnTo>
                  <a:lnTo>
                    <a:pt x="531506" y="1451754"/>
                  </a:lnTo>
                  <a:close/>
                </a:path>
                <a:path w="2047240" h="1932304">
                  <a:moveTo>
                    <a:pt x="1023888" y="1451754"/>
                  </a:moveTo>
                  <a:lnTo>
                    <a:pt x="1008743" y="1448655"/>
                  </a:lnTo>
                  <a:lnTo>
                    <a:pt x="996298" y="1440234"/>
                  </a:lnTo>
                  <a:lnTo>
                    <a:pt x="987866" y="1427803"/>
                  </a:lnTo>
                  <a:lnTo>
                    <a:pt x="984763" y="1412677"/>
                  </a:lnTo>
                  <a:lnTo>
                    <a:pt x="987866" y="1397551"/>
                  </a:lnTo>
                  <a:lnTo>
                    <a:pt x="996298" y="1385120"/>
                  </a:lnTo>
                  <a:lnTo>
                    <a:pt x="1008743" y="1376699"/>
                  </a:lnTo>
                  <a:lnTo>
                    <a:pt x="1023888" y="1373600"/>
                  </a:lnTo>
                  <a:lnTo>
                    <a:pt x="1039033" y="1376699"/>
                  </a:lnTo>
                  <a:lnTo>
                    <a:pt x="1051478" y="1385120"/>
                  </a:lnTo>
                  <a:lnTo>
                    <a:pt x="1059910" y="1397551"/>
                  </a:lnTo>
                  <a:lnTo>
                    <a:pt x="1063013" y="1412677"/>
                  </a:lnTo>
                  <a:lnTo>
                    <a:pt x="1059910" y="1427803"/>
                  </a:lnTo>
                  <a:lnTo>
                    <a:pt x="1051478" y="1440234"/>
                  </a:lnTo>
                  <a:lnTo>
                    <a:pt x="1039033" y="1448655"/>
                  </a:lnTo>
                  <a:lnTo>
                    <a:pt x="1023888" y="1451754"/>
                  </a:lnTo>
                  <a:close/>
                </a:path>
                <a:path w="2047240" h="1932304">
                  <a:moveTo>
                    <a:pt x="1515532" y="1451754"/>
                  </a:moveTo>
                  <a:lnTo>
                    <a:pt x="1500387" y="1448655"/>
                  </a:lnTo>
                  <a:lnTo>
                    <a:pt x="1487942" y="1440234"/>
                  </a:lnTo>
                  <a:lnTo>
                    <a:pt x="1479510" y="1427803"/>
                  </a:lnTo>
                  <a:lnTo>
                    <a:pt x="1476407" y="1412677"/>
                  </a:lnTo>
                  <a:lnTo>
                    <a:pt x="1479510" y="1397551"/>
                  </a:lnTo>
                  <a:lnTo>
                    <a:pt x="1487942" y="1385120"/>
                  </a:lnTo>
                  <a:lnTo>
                    <a:pt x="1500387" y="1376699"/>
                  </a:lnTo>
                  <a:lnTo>
                    <a:pt x="1515532" y="1373600"/>
                  </a:lnTo>
                  <a:lnTo>
                    <a:pt x="1531092" y="1376699"/>
                  </a:lnTo>
                  <a:lnTo>
                    <a:pt x="1543676" y="1385120"/>
                  </a:lnTo>
                  <a:lnTo>
                    <a:pt x="1551969" y="1397551"/>
                  </a:lnTo>
                  <a:lnTo>
                    <a:pt x="1554657" y="1412677"/>
                  </a:lnTo>
                  <a:lnTo>
                    <a:pt x="1551554" y="1427803"/>
                  </a:lnTo>
                  <a:lnTo>
                    <a:pt x="1543122" y="1440234"/>
                  </a:lnTo>
                  <a:lnTo>
                    <a:pt x="1530677" y="1448655"/>
                  </a:lnTo>
                  <a:lnTo>
                    <a:pt x="1515532" y="1451754"/>
                  </a:lnTo>
                  <a:close/>
                </a:path>
                <a:path w="2047240" h="1932304">
                  <a:moveTo>
                    <a:pt x="2007914" y="1451754"/>
                  </a:moveTo>
                  <a:lnTo>
                    <a:pt x="1992769" y="1448655"/>
                  </a:lnTo>
                  <a:lnTo>
                    <a:pt x="1980324" y="1440234"/>
                  </a:lnTo>
                  <a:lnTo>
                    <a:pt x="1971892" y="1427803"/>
                  </a:lnTo>
                  <a:lnTo>
                    <a:pt x="1968789" y="1412677"/>
                  </a:lnTo>
                  <a:lnTo>
                    <a:pt x="1971892" y="1397551"/>
                  </a:lnTo>
                  <a:lnTo>
                    <a:pt x="1980324" y="1385120"/>
                  </a:lnTo>
                  <a:lnTo>
                    <a:pt x="1992769" y="1376699"/>
                  </a:lnTo>
                  <a:lnTo>
                    <a:pt x="2007914" y="1373600"/>
                  </a:lnTo>
                  <a:lnTo>
                    <a:pt x="2023059" y="1376699"/>
                  </a:lnTo>
                  <a:lnTo>
                    <a:pt x="2035504" y="1385120"/>
                  </a:lnTo>
                  <a:lnTo>
                    <a:pt x="2043936" y="1397551"/>
                  </a:lnTo>
                  <a:lnTo>
                    <a:pt x="2047039" y="1412677"/>
                  </a:lnTo>
                  <a:lnTo>
                    <a:pt x="2043936" y="1427803"/>
                  </a:lnTo>
                  <a:lnTo>
                    <a:pt x="2035504" y="1440234"/>
                  </a:lnTo>
                  <a:lnTo>
                    <a:pt x="2023059" y="1448655"/>
                  </a:lnTo>
                  <a:lnTo>
                    <a:pt x="2007914" y="1451754"/>
                  </a:lnTo>
                  <a:close/>
                </a:path>
                <a:path w="2047240" h="1932304">
                  <a:moveTo>
                    <a:pt x="39862" y="1931740"/>
                  </a:moveTo>
                  <a:lnTo>
                    <a:pt x="24718" y="1928641"/>
                  </a:lnTo>
                  <a:lnTo>
                    <a:pt x="12272" y="1920220"/>
                  </a:lnTo>
                  <a:lnTo>
                    <a:pt x="3840" y="1907789"/>
                  </a:lnTo>
                  <a:lnTo>
                    <a:pt x="738" y="1892663"/>
                  </a:lnTo>
                  <a:lnTo>
                    <a:pt x="3840" y="1877537"/>
                  </a:lnTo>
                  <a:lnTo>
                    <a:pt x="12272" y="1865106"/>
                  </a:lnTo>
                  <a:lnTo>
                    <a:pt x="24718" y="1856685"/>
                  </a:lnTo>
                  <a:lnTo>
                    <a:pt x="39863" y="1853586"/>
                  </a:lnTo>
                  <a:lnTo>
                    <a:pt x="55007" y="1856685"/>
                  </a:lnTo>
                  <a:lnTo>
                    <a:pt x="67453" y="1865106"/>
                  </a:lnTo>
                  <a:lnTo>
                    <a:pt x="75884" y="1877537"/>
                  </a:lnTo>
                  <a:lnTo>
                    <a:pt x="78987" y="1892663"/>
                  </a:lnTo>
                  <a:lnTo>
                    <a:pt x="75884" y="1907789"/>
                  </a:lnTo>
                  <a:lnTo>
                    <a:pt x="67453" y="1920220"/>
                  </a:lnTo>
                  <a:lnTo>
                    <a:pt x="55007" y="1928641"/>
                  </a:lnTo>
                  <a:lnTo>
                    <a:pt x="39862" y="1931740"/>
                  </a:lnTo>
                  <a:close/>
                </a:path>
                <a:path w="2047240" h="1932304">
                  <a:moveTo>
                    <a:pt x="531506" y="1931740"/>
                  </a:moveTo>
                  <a:lnTo>
                    <a:pt x="516361" y="1928641"/>
                  </a:lnTo>
                  <a:lnTo>
                    <a:pt x="503916" y="1920220"/>
                  </a:lnTo>
                  <a:lnTo>
                    <a:pt x="495484" y="1907789"/>
                  </a:lnTo>
                  <a:lnTo>
                    <a:pt x="492381" y="1892663"/>
                  </a:lnTo>
                  <a:lnTo>
                    <a:pt x="495484" y="1877537"/>
                  </a:lnTo>
                  <a:lnTo>
                    <a:pt x="503916" y="1865106"/>
                  </a:lnTo>
                  <a:lnTo>
                    <a:pt x="516362" y="1856685"/>
                  </a:lnTo>
                  <a:lnTo>
                    <a:pt x="531506" y="1853586"/>
                  </a:lnTo>
                  <a:lnTo>
                    <a:pt x="547066" y="1856685"/>
                  </a:lnTo>
                  <a:lnTo>
                    <a:pt x="559650" y="1865106"/>
                  </a:lnTo>
                  <a:lnTo>
                    <a:pt x="567943" y="1877537"/>
                  </a:lnTo>
                  <a:lnTo>
                    <a:pt x="570631" y="1892663"/>
                  </a:lnTo>
                  <a:lnTo>
                    <a:pt x="567528" y="1907789"/>
                  </a:lnTo>
                  <a:lnTo>
                    <a:pt x="559097" y="1920220"/>
                  </a:lnTo>
                  <a:lnTo>
                    <a:pt x="546651" y="1928641"/>
                  </a:lnTo>
                  <a:lnTo>
                    <a:pt x="531506" y="1931740"/>
                  </a:lnTo>
                  <a:close/>
                </a:path>
                <a:path w="2047240" h="1932304">
                  <a:moveTo>
                    <a:pt x="1023888" y="1931740"/>
                  </a:moveTo>
                  <a:lnTo>
                    <a:pt x="1008743" y="1928641"/>
                  </a:lnTo>
                  <a:lnTo>
                    <a:pt x="996298" y="1920220"/>
                  </a:lnTo>
                  <a:lnTo>
                    <a:pt x="987866" y="1907789"/>
                  </a:lnTo>
                  <a:lnTo>
                    <a:pt x="984763" y="1892663"/>
                  </a:lnTo>
                  <a:lnTo>
                    <a:pt x="987866" y="1877537"/>
                  </a:lnTo>
                  <a:lnTo>
                    <a:pt x="996298" y="1865106"/>
                  </a:lnTo>
                  <a:lnTo>
                    <a:pt x="1008744" y="1856685"/>
                  </a:lnTo>
                  <a:lnTo>
                    <a:pt x="1023888" y="1853586"/>
                  </a:lnTo>
                  <a:lnTo>
                    <a:pt x="1039033" y="1856685"/>
                  </a:lnTo>
                  <a:lnTo>
                    <a:pt x="1051479" y="1865106"/>
                  </a:lnTo>
                  <a:lnTo>
                    <a:pt x="1059910" y="1877537"/>
                  </a:lnTo>
                  <a:lnTo>
                    <a:pt x="1063013" y="1892663"/>
                  </a:lnTo>
                  <a:lnTo>
                    <a:pt x="1059910" y="1907789"/>
                  </a:lnTo>
                  <a:lnTo>
                    <a:pt x="1051478" y="1920220"/>
                  </a:lnTo>
                  <a:lnTo>
                    <a:pt x="1039033" y="1928641"/>
                  </a:lnTo>
                  <a:lnTo>
                    <a:pt x="1023888" y="1931740"/>
                  </a:lnTo>
                  <a:close/>
                </a:path>
                <a:path w="2047240" h="1932304">
                  <a:moveTo>
                    <a:pt x="1515532" y="1931740"/>
                  </a:moveTo>
                  <a:lnTo>
                    <a:pt x="1500387" y="1928641"/>
                  </a:lnTo>
                  <a:lnTo>
                    <a:pt x="1487942" y="1920220"/>
                  </a:lnTo>
                  <a:lnTo>
                    <a:pt x="1479510" y="1907789"/>
                  </a:lnTo>
                  <a:lnTo>
                    <a:pt x="1476407" y="1892663"/>
                  </a:lnTo>
                  <a:lnTo>
                    <a:pt x="1479510" y="1877537"/>
                  </a:lnTo>
                  <a:lnTo>
                    <a:pt x="1487942" y="1865106"/>
                  </a:lnTo>
                  <a:lnTo>
                    <a:pt x="1500388" y="1856685"/>
                  </a:lnTo>
                  <a:lnTo>
                    <a:pt x="1515532" y="1853586"/>
                  </a:lnTo>
                  <a:lnTo>
                    <a:pt x="1531092" y="1856685"/>
                  </a:lnTo>
                  <a:lnTo>
                    <a:pt x="1543676" y="1865106"/>
                  </a:lnTo>
                  <a:lnTo>
                    <a:pt x="1551969" y="1877537"/>
                  </a:lnTo>
                  <a:lnTo>
                    <a:pt x="1554657" y="1892663"/>
                  </a:lnTo>
                  <a:lnTo>
                    <a:pt x="1551554" y="1907789"/>
                  </a:lnTo>
                  <a:lnTo>
                    <a:pt x="1543122" y="1920220"/>
                  </a:lnTo>
                  <a:lnTo>
                    <a:pt x="1530677" y="1928641"/>
                  </a:lnTo>
                  <a:lnTo>
                    <a:pt x="1515532" y="1931740"/>
                  </a:lnTo>
                  <a:close/>
                </a:path>
                <a:path w="2047240" h="1932304">
                  <a:moveTo>
                    <a:pt x="2007914" y="1931740"/>
                  </a:moveTo>
                  <a:lnTo>
                    <a:pt x="1992769" y="1928641"/>
                  </a:lnTo>
                  <a:lnTo>
                    <a:pt x="1980324" y="1920220"/>
                  </a:lnTo>
                  <a:lnTo>
                    <a:pt x="1971892" y="1907789"/>
                  </a:lnTo>
                  <a:lnTo>
                    <a:pt x="1968789" y="1892663"/>
                  </a:lnTo>
                  <a:lnTo>
                    <a:pt x="1971892" y="1877537"/>
                  </a:lnTo>
                  <a:lnTo>
                    <a:pt x="1980324" y="1865106"/>
                  </a:lnTo>
                  <a:lnTo>
                    <a:pt x="1992770" y="1856685"/>
                  </a:lnTo>
                  <a:lnTo>
                    <a:pt x="2007914" y="1853586"/>
                  </a:lnTo>
                  <a:lnTo>
                    <a:pt x="2023059" y="1856685"/>
                  </a:lnTo>
                  <a:lnTo>
                    <a:pt x="2035504" y="1865106"/>
                  </a:lnTo>
                  <a:lnTo>
                    <a:pt x="2043936" y="1877537"/>
                  </a:lnTo>
                  <a:lnTo>
                    <a:pt x="2047039" y="1892663"/>
                  </a:lnTo>
                  <a:lnTo>
                    <a:pt x="2043936" y="1907789"/>
                  </a:lnTo>
                  <a:lnTo>
                    <a:pt x="2035504" y="1920220"/>
                  </a:lnTo>
                  <a:lnTo>
                    <a:pt x="2023059" y="1928641"/>
                  </a:lnTo>
                  <a:lnTo>
                    <a:pt x="2007914" y="1931740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21987" y="3177736"/>
              <a:ext cx="1881505" cy="851535"/>
            </a:xfrm>
            <a:custGeom>
              <a:avLst/>
              <a:gdLst/>
              <a:ahLst/>
              <a:cxnLst/>
              <a:rect l="l" t="t" r="r" b="b"/>
              <a:pathLst>
                <a:path w="1881504" h="851535">
                  <a:moveTo>
                    <a:pt x="1803726" y="851405"/>
                  </a:moveTo>
                  <a:lnTo>
                    <a:pt x="0" y="629054"/>
                  </a:lnTo>
                  <a:lnTo>
                    <a:pt x="77545" y="0"/>
                  </a:lnTo>
                  <a:lnTo>
                    <a:pt x="1881272" y="222350"/>
                  </a:lnTo>
                  <a:lnTo>
                    <a:pt x="1803726" y="851405"/>
                  </a:lnTo>
                  <a:close/>
                </a:path>
              </a:pathLst>
            </a:custGeom>
            <a:solidFill>
              <a:srgbClr val="333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711605" y="3580477"/>
            <a:ext cx="2730500" cy="896619"/>
          </a:xfrm>
          <a:prstGeom prst="rect">
            <a:avLst/>
          </a:prstGeom>
          <a:solidFill>
            <a:srgbClr val="33332F"/>
          </a:solidFill>
        </p:spPr>
        <p:txBody>
          <a:bodyPr vert="horz" wrap="square" lIns="0" tIns="143510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130"/>
              </a:spcBef>
            </a:pPr>
            <a:r>
              <a:rPr sz="3800" spc="-70" dirty="0">
                <a:solidFill>
                  <a:srgbClr val="FFFEEF"/>
                </a:solidFill>
                <a:latin typeface="Tahoma"/>
                <a:cs typeface="Tahoma"/>
              </a:rPr>
              <a:t>SCAN</a:t>
            </a:r>
            <a:r>
              <a:rPr sz="3800" spc="-165" dirty="0">
                <a:solidFill>
                  <a:srgbClr val="FFFEEF"/>
                </a:solidFill>
                <a:latin typeface="Tahoma"/>
                <a:cs typeface="Tahoma"/>
              </a:rPr>
              <a:t> </a:t>
            </a:r>
            <a:r>
              <a:rPr sz="3800" spc="-15" dirty="0">
                <a:solidFill>
                  <a:srgbClr val="FFFEEF"/>
                </a:solidFill>
                <a:latin typeface="Tahoma"/>
                <a:cs typeface="Tahoma"/>
              </a:rPr>
              <a:t>ME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 rot="420000">
            <a:off x="6928675" y="3414732"/>
            <a:ext cx="146829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sz="2500" b="1" spc="-200" dirty="0">
                <a:solidFill>
                  <a:srgbClr val="FFFEEF"/>
                </a:solidFill>
                <a:latin typeface="Tahoma"/>
                <a:cs typeface="Tahoma"/>
              </a:rPr>
              <a:t>S</a:t>
            </a:r>
            <a:r>
              <a:rPr sz="2500" b="1" spc="-70" dirty="0">
                <a:solidFill>
                  <a:srgbClr val="FFFEEF"/>
                </a:solidFill>
                <a:latin typeface="Tahoma"/>
                <a:cs typeface="Tahoma"/>
              </a:rPr>
              <a:t>C</a:t>
            </a:r>
            <a:r>
              <a:rPr sz="2500" b="1" spc="20" dirty="0">
                <a:solidFill>
                  <a:srgbClr val="FFFEEF"/>
                </a:solidFill>
                <a:latin typeface="Tahoma"/>
                <a:cs typeface="Tahoma"/>
              </a:rPr>
              <a:t>A</a:t>
            </a:r>
            <a:r>
              <a:rPr sz="2500" b="1" spc="130" dirty="0">
                <a:solidFill>
                  <a:srgbClr val="FFFEEF"/>
                </a:solidFill>
                <a:latin typeface="Tahoma"/>
                <a:cs typeface="Tahoma"/>
              </a:rPr>
              <a:t>N</a:t>
            </a:r>
            <a:r>
              <a:rPr sz="2500" b="1" spc="-85" dirty="0">
                <a:solidFill>
                  <a:srgbClr val="FFFEEF"/>
                </a:solidFill>
                <a:latin typeface="Tahoma"/>
                <a:cs typeface="Tahoma"/>
              </a:rPr>
              <a:t> </a:t>
            </a:r>
            <a:r>
              <a:rPr sz="2500" b="1" spc="140" dirty="0">
                <a:solidFill>
                  <a:srgbClr val="FFFEEF"/>
                </a:solidFill>
                <a:latin typeface="Tahoma"/>
                <a:cs typeface="Tahoma"/>
              </a:rPr>
              <a:t>M</a:t>
            </a:r>
            <a:r>
              <a:rPr sz="2500" b="1" spc="-125" dirty="0">
                <a:solidFill>
                  <a:srgbClr val="FFFEEF"/>
                </a:solidFill>
                <a:latin typeface="Tahoma"/>
                <a:cs typeface="Tahoma"/>
              </a:rPr>
              <a:t>E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545328" y="6569111"/>
              <a:ext cx="4945380" cy="2279650"/>
            </a:xfrm>
            <a:custGeom>
              <a:avLst/>
              <a:gdLst/>
              <a:ahLst/>
              <a:cxnLst/>
              <a:rect l="l" t="t" r="r" b="b"/>
              <a:pathLst>
                <a:path w="4945380" h="2279650">
                  <a:moveTo>
                    <a:pt x="2458179" y="1779424"/>
                  </a:moveTo>
                  <a:lnTo>
                    <a:pt x="2479196" y="1709036"/>
                  </a:lnTo>
                  <a:lnTo>
                    <a:pt x="2504356" y="1677808"/>
                  </a:lnTo>
                  <a:lnTo>
                    <a:pt x="2533020" y="1649315"/>
                  </a:lnTo>
                  <a:lnTo>
                    <a:pt x="2569431" y="1615985"/>
                  </a:lnTo>
                  <a:lnTo>
                    <a:pt x="2606430" y="1583957"/>
                  </a:lnTo>
                  <a:lnTo>
                    <a:pt x="2644098" y="1553443"/>
                  </a:lnTo>
                  <a:lnTo>
                    <a:pt x="2682519" y="1524651"/>
                  </a:lnTo>
                  <a:lnTo>
                    <a:pt x="2721775" y="1497791"/>
                  </a:lnTo>
                  <a:lnTo>
                    <a:pt x="2761948" y="1473073"/>
                  </a:lnTo>
                  <a:lnTo>
                    <a:pt x="2803121" y="1450707"/>
                  </a:lnTo>
                  <a:lnTo>
                    <a:pt x="2845378" y="1430901"/>
                  </a:lnTo>
                  <a:lnTo>
                    <a:pt x="2888800" y="1413866"/>
                  </a:lnTo>
                  <a:lnTo>
                    <a:pt x="2933469" y="1399811"/>
                  </a:lnTo>
                  <a:lnTo>
                    <a:pt x="2979470" y="1388945"/>
                  </a:lnTo>
                  <a:lnTo>
                    <a:pt x="3026883" y="1381479"/>
                  </a:lnTo>
                  <a:lnTo>
                    <a:pt x="3075793" y="1377622"/>
                  </a:lnTo>
                  <a:lnTo>
                    <a:pt x="3126280" y="1377583"/>
                  </a:lnTo>
                  <a:lnTo>
                    <a:pt x="3178429" y="1381572"/>
                  </a:lnTo>
                  <a:lnTo>
                    <a:pt x="3553629" y="1425074"/>
                  </a:lnTo>
                  <a:lnTo>
                    <a:pt x="3595437" y="1431226"/>
                  </a:lnTo>
                  <a:lnTo>
                    <a:pt x="3732216" y="1456742"/>
                  </a:lnTo>
                  <a:lnTo>
                    <a:pt x="3717743" y="1432123"/>
                  </a:lnTo>
                  <a:lnTo>
                    <a:pt x="3680244" y="1380918"/>
                  </a:lnTo>
                  <a:lnTo>
                    <a:pt x="3632088" y="1327481"/>
                  </a:lnTo>
                  <a:lnTo>
                    <a:pt x="3604296" y="1300071"/>
                  </a:lnTo>
                  <a:lnTo>
                    <a:pt x="3574176" y="1272279"/>
                  </a:lnTo>
                  <a:lnTo>
                    <a:pt x="3541842" y="1244162"/>
                  </a:lnTo>
                  <a:lnTo>
                    <a:pt x="3507405" y="1215778"/>
                  </a:lnTo>
                  <a:lnTo>
                    <a:pt x="3470979" y="1187188"/>
                  </a:lnTo>
                  <a:lnTo>
                    <a:pt x="3432675" y="1158448"/>
                  </a:lnTo>
                  <a:lnTo>
                    <a:pt x="3392607" y="1129617"/>
                  </a:lnTo>
                  <a:lnTo>
                    <a:pt x="3350885" y="1100753"/>
                  </a:lnTo>
                  <a:lnTo>
                    <a:pt x="3307623" y="1071916"/>
                  </a:lnTo>
                  <a:lnTo>
                    <a:pt x="3262933" y="1043164"/>
                  </a:lnTo>
                  <a:lnTo>
                    <a:pt x="3169719" y="986145"/>
                  </a:lnTo>
                  <a:lnTo>
                    <a:pt x="3072140" y="930166"/>
                  </a:lnTo>
                  <a:lnTo>
                    <a:pt x="2971097" y="875692"/>
                  </a:lnTo>
                  <a:lnTo>
                    <a:pt x="2867489" y="823192"/>
                  </a:lnTo>
                  <a:lnTo>
                    <a:pt x="2762213" y="773133"/>
                  </a:lnTo>
                  <a:lnTo>
                    <a:pt x="2656169" y="725982"/>
                  </a:lnTo>
                  <a:lnTo>
                    <a:pt x="2550255" y="682207"/>
                  </a:lnTo>
                  <a:lnTo>
                    <a:pt x="2497628" y="661731"/>
                  </a:lnTo>
                  <a:lnTo>
                    <a:pt x="2445372" y="642274"/>
                  </a:lnTo>
                  <a:lnTo>
                    <a:pt x="2393597" y="623895"/>
                  </a:lnTo>
                  <a:lnTo>
                    <a:pt x="2342417" y="606652"/>
                  </a:lnTo>
                  <a:lnTo>
                    <a:pt x="2291943" y="590603"/>
                  </a:lnTo>
                  <a:lnTo>
                    <a:pt x="2242289" y="575807"/>
                  </a:lnTo>
                  <a:lnTo>
                    <a:pt x="2193566" y="562322"/>
                  </a:lnTo>
                  <a:lnTo>
                    <a:pt x="2145888" y="550207"/>
                  </a:lnTo>
                  <a:lnTo>
                    <a:pt x="2099365" y="539520"/>
                  </a:lnTo>
                  <a:lnTo>
                    <a:pt x="2054112" y="530319"/>
                  </a:lnTo>
                  <a:lnTo>
                    <a:pt x="2010239" y="522664"/>
                  </a:lnTo>
                  <a:lnTo>
                    <a:pt x="1967860" y="516611"/>
                  </a:lnTo>
                  <a:lnTo>
                    <a:pt x="1916100" y="510522"/>
                  </a:lnTo>
                  <a:lnTo>
                    <a:pt x="1864517" y="505314"/>
                  </a:lnTo>
                  <a:lnTo>
                    <a:pt x="1813110" y="500983"/>
                  </a:lnTo>
                  <a:lnTo>
                    <a:pt x="1761879" y="497526"/>
                  </a:lnTo>
                  <a:lnTo>
                    <a:pt x="1710825" y="494938"/>
                  </a:lnTo>
                  <a:lnTo>
                    <a:pt x="1659947" y="493216"/>
                  </a:lnTo>
                  <a:lnTo>
                    <a:pt x="1609245" y="492357"/>
                  </a:lnTo>
                  <a:lnTo>
                    <a:pt x="1558718" y="492355"/>
                  </a:lnTo>
                  <a:lnTo>
                    <a:pt x="1508368" y="493209"/>
                  </a:lnTo>
                  <a:lnTo>
                    <a:pt x="1458193" y="494912"/>
                  </a:lnTo>
                  <a:lnTo>
                    <a:pt x="1408194" y="497463"/>
                  </a:lnTo>
                  <a:lnTo>
                    <a:pt x="1358370" y="500857"/>
                  </a:lnTo>
                  <a:lnTo>
                    <a:pt x="1308722" y="505090"/>
                  </a:lnTo>
                  <a:lnTo>
                    <a:pt x="1259249" y="510158"/>
                  </a:lnTo>
                  <a:lnTo>
                    <a:pt x="1209951" y="516058"/>
                  </a:lnTo>
                  <a:lnTo>
                    <a:pt x="1160828" y="522787"/>
                  </a:lnTo>
                  <a:lnTo>
                    <a:pt x="1111880" y="530339"/>
                  </a:lnTo>
                  <a:lnTo>
                    <a:pt x="1063107" y="538711"/>
                  </a:lnTo>
                  <a:lnTo>
                    <a:pt x="1014509" y="547900"/>
                  </a:lnTo>
                  <a:lnTo>
                    <a:pt x="966085" y="557901"/>
                  </a:lnTo>
                  <a:lnTo>
                    <a:pt x="917836" y="568711"/>
                  </a:lnTo>
                  <a:lnTo>
                    <a:pt x="869761" y="580327"/>
                  </a:lnTo>
                  <a:lnTo>
                    <a:pt x="821860" y="592743"/>
                  </a:lnTo>
                  <a:lnTo>
                    <a:pt x="774134" y="605957"/>
                  </a:lnTo>
                  <a:lnTo>
                    <a:pt x="726581" y="619965"/>
                  </a:lnTo>
                  <a:lnTo>
                    <a:pt x="631999" y="650345"/>
                  </a:lnTo>
                  <a:lnTo>
                    <a:pt x="538111" y="683855"/>
                  </a:lnTo>
                  <a:lnTo>
                    <a:pt x="444917" y="720463"/>
                  </a:lnTo>
                  <a:lnTo>
                    <a:pt x="352417" y="760139"/>
                  </a:lnTo>
                  <a:lnTo>
                    <a:pt x="260609" y="802853"/>
                  </a:lnTo>
                  <a:lnTo>
                    <a:pt x="169492" y="848574"/>
                  </a:lnTo>
                  <a:lnTo>
                    <a:pt x="79066" y="897271"/>
                  </a:lnTo>
                  <a:lnTo>
                    <a:pt x="34112" y="922727"/>
                  </a:lnTo>
                  <a:lnTo>
                    <a:pt x="3718" y="872404"/>
                  </a:lnTo>
                  <a:lnTo>
                    <a:pt x="0" y="826452"/>
                  </a:lnTo>
                  <a:lnTo>
                    <a:pt x="14513" y="783893"/>
                  </a:lnTo>
                  <a:lnTo>
                    <a:pt x="38814" y="743749"/>
                  </a:lnTo>
                  <a:lnTo>
                    <a:pt x="68491" y="700879"/>
                  </a:lnTo>
                  <a:lnTo>
                    <a:pt x="99594" y="659465"/>
                  </a:lnTo>
                  <a:lnTo>
                    <a:pt x="132206" y="619591"/>
                  </a:lnTo>
                  <a:lnTo>
                    <a:pt x="166408" y="581344"/>
                  </a:lnTo>
                  <a:lnTo>
                    <a:pt x="202283" y="544811"/>
                  </a:lnTo>
                  <a:lnTo>
                    <a:pt x="239915" y="510077"/>
                  </a:lnTo>
                  <a:lnTo>
                    <a:pt x="279384" y="477229"/>
                  </a:lnTo>
                  <a:lnTo>
                    <a:pt x="320775" y="446352"/>
                  </a:lnTo>
                  <a:lnTo>
                    <a:pt x="364169" y="417533"/>
                  </a:lnTo>
                  <a:lnTo>
                    <a:pt x="409650" y="390859"/>
                  </a:lnTo>
                  <a:lnTo>
                    <a:pt x="454707" y="366627"/>
                  </a:lnTo>
                  <a:lnTo>
                    <a:pt x="499979" y="343217"/>
                  </a:lnTo>
                  <a:lnTo>
                    <a:pt x="545463" y="320625"/>
                  </a:lnTo>
                  <a:lnTo>
                    <a:pt x="591158" y="298846"/>
                  </a:lnTo>
                  <a:lnTo>
                    <a:pt x="637060" y="277876"/>
                  </a:lnTo>
                  <a:lnTo>
                    <a:pt x="683169" y="257709"/>
                  </a:lnTo>
                  <a:lnTo>
                    <a:pt x="729482" y="238342"/>
                  </a:lnTo>
                  <a:lnTo>
                    <a:pt x="775996" y="219769"/>
                  </a:lnTo>
                  <a:lnTo>
                    <a:pt x="822709" y="201985"/>
                  </a:lnTo>
                  <a:lnTo>
                    <a:pt x="916726" y="168769"/>
                  </a:lnTo>
                  <a:lnTo>
                    <a:pt x="1011513" y="138656"/>
                  </a:lnTo>
                  <a:lnTo>
                    <a:pt x="1107054" y="111609"/>
                  </a:lnTo>
                  <a:lnTo>
                    <a:pt x="1203330" y="87590"/>
                  </a:lnTo>
                  <a:lnTo>
                    <a:pt x="1300325" y="66563"/>
                  </a:lnTo>
                  <a:lnTo>
                    <a:pt x="1398021" y="48490"/>
                  </a:lnTo>
                  <a:lnTo>
                    <a:pt x="1496399" y="33333"/>
                  </a:lnTo>
                  <a:lnTo>
                    <a:pt x="1595443" y="21057"/>
                  </a:lnTo>
                  <a:lnTo>
                    <a:pt x="1695136" y="11622"/>
                  </a:lnTo>
                  <a:lnTo>
                    <a:pt x="1795458" y="4993"/>
                  </a:lnTo>
                  <a:lnTo>
                    <a:pt x="1896393" y="1131"/>
                  </a:lnTo>
                  <a:lnTo>
                    <a:pt x="1997924" y="0"/>
                  </a:lnTo>
                  <a:lnTo>
                    <a:pt x="2049983" y="563"/>
                  </a:lnTo>
                  <a:lnTo>
                    <a:pt x="2101760" y="2049"/>
                  </a:lnTo>
                  <a:lnTo>
                    <a:pt x="2153253" y="4459"/>
                  </a:lnTo>
                  <a:lnTo>
                    <a:pt x="2204459" y="7797"/>
                  </a:lnTo>
                  <a:lnTo>
                    <a:pt x="2255375" y="12066"/>
                  </a:lnTo>
                  <a:lnTo>
                    <a:pt x="2305999" y="17270"/>
                  </a:lnTo>
                  <a:lnTo>
                    <a:pt x="2356328" y="23411"/>
                  </a:lnTo>
                  <a:lnTo>
                    <a:pt x="2406360" y="30492"/>
                  </a:lnTo>
                  <a:lnTo>
                    <a:pt x="2456090" y="38518"/>
                  </a:lnTo>
                  <a:lnTo>
                    <a:pt x="2505518" y="47490"/>
                  </a:lnTo>
                  <a:lnTo>
                    <a:pt x="2554640" y="57413"/>
                  </a:lnTo>
                  <a:lnTo>
                    <a:pt x="2603454" y="68289"/>
                  </a:lnTo>
                  <a:lnTo>
                    <a:pt x="2651956" y="80122"/>
                  </a:lnTo>
                  <a:lnTo>
                    <a:pt x="2700144" y="92915"/>
                  </a:lnTo>
                  <a:lnTo>
                    <a:pt x="2748016" y="106670"/>
                  </a:lnTo>
                  <a:lnTo>
                    <a:pt x="2795568" y="121392"/>
                  </a:lnTo>
                  <a:lnTo>
                    <a:pt x="2842798" y="137083"/>
                  </a:lnTo>
                  <a:lnTo>
                    <a:pt x="2889704" y="153746"/>
                  </a:lnTo>
                  <a:lnTo>
                    <a:pt x="2936282" y="171385"/>
                  </a:lnTo>
                  <a:lnTo>
                    <a:pt x="2982530" y="190003"/>
                  </a:lnTo>
                  <a:lnTo>
                    <a:pt x="3028445" y="209603"/>
                  </a:lnTo>
                  <a:lnTo>
                    <a:pt x="3074025" y="230189"/>
                  </a:lnTo>
                  <a:lnTo>
                    <a:pt x="3119267" y="251762"/>
                  </a:lnTo>
                  <a:lnTo>
                    <a:pt x="3164167" y="274328"/>
                  </a:lnTo>
                  <a:lnTo>
                    <a:pt x="3208724" y="297888"/>
                  </a:lnTo>
                  <a:lnTo>
                    <a:pt x="3252935" y="322446"/>
                  </a:lnTo>
                  <a:lnTo>
                    <a:pt x="3296797" y="348005"/>
                  </a:lnTo>
                  <a:lnTo>
                    <a:pt x="3340307" y="374569"/>
                  </a:lnTo>
                  <a:lnTo>
                    <a:pt x="3383462" y="402140"/>
                  </a:lnTo>
                  <a:lnTo>
                    <a:pt x="3426261" y="430722"/>
                  </a:lnTo>
                  <a:lnTo>
                    <a:pt x="3468699" y="460318"/>
                  </a:lnTo>
                  <a:lnTo>
                    <a:pt x="3510775" y="490931"/>
                  </a:lnTo>
                  <a:lnTo>
                    <a:pt x="3592673" y="553907"/>
                  </a:lnTo>
                  <a:lnTo>
                    <a:pt x="3751932" y="681729"/>
                  </a:lnTo>
                  <a:lnTo>
                    <a:pt x="4190713" y="1046397"/>
                  </a:lnTo>
                  <a:lnTo>
                    <a:pt x="4186893" y="971842"/>
                  </a:lnTo>
                  <a:lnTo>
                    <a:pt x="4175122" y="882954"/>
                  </a:lnTo>
                  <a:lnTo>
                    <a:pt x="4170069" y="829384"/>
                  </a:lnTo>
                  <a:lnTo>
                    <a:pt x="4169121" y="782981"/>
                  </a:lnTo>
                  <a:lnTo>
                    <a:pt x="4172877" y="742506"/>
                  </a:lnTo>
                  <a:lnTo>
                    <a:pt x="4196892" y="674380"/>
                  </a:lnTo>
                  <a:lnTo>
                    <a:pt x="4246901" y="615089"/>
                  </a:lnTo>
                  <a:lnTo>
                    <a:pt x="4283147" y="585658"/>
                  </a:lnTo>
                  <a:lnTo>
                    <a:pt x="4327687" y="554717"/>
                  </a:lnTo>
                  <a:lnTo>
                    <a:pt x="4381118" y="521026"/>
                  </a:lnTo>
                  <a:lnTo>
                    <a:pt x="4417809" y="500449"/>
                  </a:lnTo>
                  <a:lnTo>
                    <a:pt x="4457008" y="481338"/>
                  </a:lnTo>
                  <a:lnTo>
                    <a:pt x="4545142" y="440146"/>
                  </a:lnTo>
                  <a:lnTo>
                    <a:pt x="4576530" y="539291"/>
                  </a:lnTo>
                  <a:lnTo>
                    <a:pt x="4830351" y="1451256"/>
                  </a:lnTo>
                  <a:lnTo>
                    <a:pt x="4917282" y="1744265"/>
                  </a:lnTo>
                  <a:lnTo>
                    <a:pt x="4932312" y="1792944"/>
                  </a:lnTo>
                  <a:lnTo>
                    <a:pt x="4944429" y="1848117"/>
                  </a:lnTo>
                  <a:lnTo>
                    <a:pt x="4945079" y="1896677"/>
                  </a:lnTo>
                  <a:lnTo>
                    <a:pt x="4935247" y="1940213"/>
                  </a:lnTo>
                  <a:lnTo>
                    <a:pt x="4915920" y="1980317"/>
                  </a:lnTo>
                  <a:lnTo>
                    <a:pt x="4888085" y="2018578"/>
                  </a:lnTo>
                  <a:lnTo>
                    <a:pt x="4854811" y="2055014"/>
                  </a:lnTo>
                  <a:lnTo>
                    <a:pt x="4819263" y="2088393"/>
                  </a:lnTo>
                  <a:lnTo>
                    <a:pt x="4781685" y="2118950"/>
                  </a:lnTo>
                  <a:lnTo>
                    <a:pt x="4742320" y="2146920"/>
                  </a:lnTo>
                  <a:lnTo>
                    <a:pt x="4701412" y="2172537"/>
                  </a:lnTo>
                  <a:lnTo>
                    <a:pt x="4659205" y="2196038"/>
                  </a:lnTo>
                  <a:lnTo>
                    <a:pt x="4615942" y="2217656"/>
                  </a:lnTo>
                  <a:lnTo>
                    <a:pt x="4571868" y="2237626"/>
                  </a:lnTo>
                  <a:lnTo>
                    <a:pt x="4527225" y="2256184"/>
                  </a:lnTo>
                  <a:lnTo>
                    <a:pt x="4482258" y="2273565"/>
                  </a:lnTo>
                  <a:lnTo>
                    <a:pt x="4438393" y="2279584"/>
                  </a:lnTo>
                  <a:lnTo>
                    <a:pt x="4388547" y="2271794"/>
                  </a:lnTo>
                  <a:lnTo>
                    <a:pt x="4337208" y="2255600"/>
                  </a:lnTo>
                  <a:lnTo>
                    <a:pt x="4288868" y="2236407"/>
                  </a:lnTo>
                  <a:lnTo>
                    <a:pt x="4146256" y="2178023"/>
                  </a:lnTo>
                  <a:lnTo>
                    <a:pt x="4002717" y="2122693"/>
                  </a:lnTo>
                  <a:lnTo>
                    <a:pt x="3858221" y="2070555"/>
                  </a:lnTo>
                  <a:lnTo>
                    <a:pt x="3712739" y="2021748"/>
                  </a:lnTo>
                  <a:lnTo>
                    <a:pt x="3615187" y="1991131"/>
                  </a:lnTo>
                  <a:lnTo>
                    <a:pt x="3517175" y="1962097"/>
                  </a:lnTo>
                  <a:lnTo>
                    <a:pt x="3418694" y="1934688"/>
                  </a:lnTo>
                  <a:lnTo>
                    <a:pt x="3319734" y="1908946"/>
                  </a:lnTo>
                  <a:lnTo>
                    <a:pt x="3220287" y="1884912"/>
                  </a:lnTo>
                  <a:lnTo>
                    <a:pt x="3120343" y="1862626"/>
                  </a:lnTo>
                  <a:lnTo>
                    <a:pt x="3019895" y="1842132"/>
                  </a:lnTo>
                  <a:lnTo>
                    <a:pt x="2918932" y="1823468"/>
                  </a:lnTo>
                  <a:lnTo>
                    <a:pt x="2869691" y="1815699"/>
                  </a:lnTo>
                  <a:lnTo>
                    <a:pt x="2820112" y="1809302"/>
                  </a:lnTo>
                  <a:lnTo>
                    <a:pt x="2770131" y="1803996"/>
                  </a:lnTo>
                  <a:lnTo>
                    <a:pt x="2458179" y="1779424"/>
                  </a:lnTo>
                  <a:close/>
                </a:path>
              </a:pathLst>
            </a:custGeom>
            <a:solidFill>
              <a:srgbClr val="FF6F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9006" y="913679"/>
            <a:ext cx="4838699" cy="8572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479" y="913679"/>
            <a:ext cx="5010149" cy="8572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63016" y="913679"/>
            <a:ext cx="4971550" cy="8572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172</Words>
  <Application>Microsoft Office PowerPoint</Application>
  <PresentationFormat>Custom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Georgia</vt:lpstr>
      <vt:lpstr>Lucida Console</vt:lpstr>
      <vt:lpstr>Tahoma</vt:lpstr>
      <vt:lpstr>Times New Roman</vt:lpstr>
      <vt:lpstr>Trebuchet MS</vt:lpstr>
      <vt:lpstr>Verdana</vt:lpstr>
      <vt:lpstr>Office Theme</vt:lpstr>
      <vt:lpstr>PowerPoint Presentation</vt:lpstr>
      <vt:lpstr>RUCHIKA JAIN</vt:lpstr>
      <vt:lpstr>PowerPoint Presentation</vt:lpstr>
      <vt:lpstr>Problem 1</vt:lpstr>
      <vt:lpstr>Solution 1</vt:lpstr>
      <vt:lpstr>SCAN ME</vt:lpstr>
      <vt:lpstr>PowerPoint Presentation</vt:lpstr>
      <vt:lpstr>PowerPoint Presentation</vt:lpstr>
      <vt:lpstr>PowerPoint Presentation</vt:lpstr>
      <vt:lpstr>PROVIDE INSTANT RESPONSES</vt:lpstr>
      <vt:lpstr>PowerPoint Presentation</vt:lpstr>
      <vt:lpstr>PowerPoint Presentation</vt:lpstr>
      <vt:lpstr>HTML5 AND CSS3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HARDIK SHARMA</cp:lastModifiedBy>
  <cp:revision>2</cp:revision>
  <dcterms:created xsi:type="dcterms:W3CDTF">2021-04-17T20:54:19Z</dcterms:created>
  <dcterms:modified xsi:type="dcterms:W3CDTF">2021-04-17T20:58:13Z</dcterms:modified>
</cp:coreProperties>
</file>